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17625-766E-4215-BEDB-56DF1E7E73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00A21-C38E-43A7-85A9-5D4E85D3F861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4800" b="0" i="0" dirty="0" smtClean="0">
              <a:solidFill>
                <a:schemeClr val="tx1"/>
              </a:solidFill>
            </a:rPr>
            <a:t>Spark-Structured-Streaming</a:t>
          </a:r>
        </a:p>
        <a:p>
          <a:r>
            <a:rPr lang="en-IN" sz="4800" b="0" i="0" dirty="0" smtClean="0">
              <a:solidFill>
                <a:schemeClr val="tx1"/>
              </a:solidFill>
            </a:rPr>
            <a:t>readStream</a:t>
          </a:r>
        </a:p>
        <a:p>
          <a:r>
            <a:rPr lang="en-IN" sz="4800" b="0" i="0" dirty="0" smtClean="0">
              <a:solidFill>
                <a:schemeClr val="tx1"/>
              </a:solidFill>
            </a:rPr>
            <a:t>writeStream</a:t>
          </a:r>
        </a:p>
        <a:p>
          <a:r>
            <a:rPr lang="en-IN" sz="4800" b="0" i="0" dirty="0" smtClean="0">
              <a:solidFill>
                <a:schemeClr val="tx1"/>
              </a:solidFill>
            </a:rPr>
            <a:t>Source: File Source</a:t>
          </a:r>
          <a:endParaRPr lang="en-US" sz="4800" b="0" dirty="0">
            <a:solidFill>
              <a:schemeClr val="tx1"/>
            </a:solidFill>
          </a:endParaRPr>
        </a:p>
      </dgm:t>
    </dgm:pt>
    <dgm:pt modelId="{5C2E05B6-0C26-4B53-9ED4-822F0EE088CC}" type="parTrans" cxnId="{AEA7F48C-4E39-46DE-9DF2-59B1FA72A77E}">
      <dgm:prSet/>
      <dgm:spPr/>
      <dgm:t>
        <a:bodyPr/>
        <a:lstStyle/>
        <a:p>
          <a:endParaRPr lang="en-US" sz="2800"/>
        </a:p>
      </dgm:t>
    </dgm:pt>
    <dgm:pt modelId="{AABB54AF-A323-4EE6-B9E8-89A46F8D9F11}" type="sibTrans" cxnId="{AEA7F48C-4E39-46DE-9DF2-59B1FA72A77E}">
      <dgm:prSet/>
      <dgm:spPr>
        <a:solidFill>
          <a:srgbClr val="FF0000"/>
        </a:solidFill>
      </dgm:spPr>
      <dgm:t>
        <a:bodyPr/>
        <a:lstStyle/>
        <a:p>
          <a:endParaRPr lang="en-US" sz="2800"/>
        </a:p>
      </dgm:t>
    </dgm:pt>
    <dgm:pt modelId="{6BB3C8F2-64F3-4827-8A1D-54041A28FA74}" type="pres">
      <dgm:prSet presAssocID="{DBC17625-766E-4215-BEDB-56DF1E7E73C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A7BCCC8-CAE1-45C8-91B0-E1F53020160E}" type="pres">
      <dgm:prSet presAssocID="{94200A21-C38E-43A7-85A9-5D4E85D3F861}" presName="node" presStyleLbl="node1" presStyleIdx="0" presStyleCnt="1" custScaleX="100098" custLinFactNeighborX="-49" custLinFactNeighborY="17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EA7F48C-4E39-46DE-9DF2-59B1FA72A77E}" srcId="{DBC17625-766E-4215-BEDB-56DF1E7E73C3}" destId="{94200A21-C38E-43A7-85A9-5D4E85D3F861}" srcOrd="0" destOrd="0" parTransId="{5C2E05B6-0C26-4B53-9ED4-822F0EE088CC}" sibTransId="{AABB54AF-A323-4EE6-B9E8-89A46F8D9F11}"/>
    <dgm:cxn modelId="{576E49F1-E709-4B2A-B666-188132CE64A0}" type="presOf" srcId="{DBC17625-766E-4215-BEDB-56DF1E7E73C3}" destId="{6BB3C8F2-64F3-4827-8A1D-54041A28FA74}" srcOrd="0" destOrd="0" presId="urn:microsoft.com/office/officeart/2005/8/layout/process1"/>
    <dgm:cxn modelId="{127D654E-06CC-4654-9E69-B34E58F72FA2}" type="presOf" srcId="{94200A21-C38E-43A7-85A9-5D4E85D3F861}" destId="{4A7BCCC8-CAE1-45C8-91B0-E1F53020160E}" srcOrd="0" destOrd="0" presId="urn:microsoft.com/office/officeart/2005/8/layout/process1"/>
    <dgm:cxn modelId="{534A5956-681D-4BA2-865E-A12451DF97F4}" type="presParOf" srcId="{6BB3C8F2-64F3-4827-8A1D-54041A28FA74}" destId="{4A7BCCC8-CAE1-45C8-91B0-E1F53020160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BCCC8-CAE1-45C8-91B0-E1F53020160E}">
      <dsp:nvSpPr>
        <dsp:cNvPr id="0" name=""/>
        <dsp:cNvSpPr/>
      </dsp:nvSpPr>
      <dsp:spPr>
        <a:xfrm>
          <a:off x="4363" y="0"/>
          <a:ext cx="8946760" cy="3794077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b="0" i="0" kern="1200" dirty="0" smtClean="0">
              <a:solidFill>
                <a:schemeClr val="tx1"/>
              </a:solidFill>
            </a:rPr>
            <a:t>Spark-Structured-Streaming</a:t>
          </a: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b="0" i="0" kern="1200" dirty="0" smtClean="0">
              <a:solidFill>
                <a:schemeClr val="tx1"/>
              </a:solidFill>
            </a:rPr>
            <a:t>readStream</a:t>
          </a: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b="0" i="0" kern="1200" dirty="0" smtClean="0">
              <a:solidFill>
                <a:schemeClr val="tx1"/>
              </a:solidFill>
            </a:rPr>
            <a:t>writeStream</a:t>
          </a: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b="0" i="0" kern="1200" dirty="0" smtClean="0">
              <a:solidFill>
                <a:schemeClr val="tx1"/>
              </a:solidFill>
            </a:rPr>
            <a:t>Source: File Source</a:t>
          </a:r>
          <a:endParaRPr lang="en-US" sz="4800" b="0" kern="1200" dirty="0">
            <a:solidFill>
              <a:schemeClr val="tx1"/>
            </a:solidFill>
          </a:endParaRPr>
        </a:p>
      </dsp:txBody>
      <dsp:txXfrm>
        <a:off x="115488" y="111125"/>
        <a:ext cx="8724510" cy="3571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47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75E5-7D0B-4DB1-8089-18AFE897D15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BFD718D-805A-7529-7E12-3E5005966973}"/>
              </a:ext>
            </a:extLst>
          </p:cNvPr>
          <p:cNvSpPr txBox="1"/>
          <p:nvPr/>
        </p:nvSpPr>
        <p:spPr>
          <a:xfrm>
            <a:off x="916437" y="263168"/>
            <a:ext cx="6357820" cy="83096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IN" sz="4800" b="1" dirty="0"/>
              <a:t>s</a:t>
            </a:r>
            <a:r>
              <a:rPr lang="en-IN" sz="4800" b="1" dirty="0" smtClean="0"/>
              <a:t>tructured streaming</a:t>
            </a:r>
            <a:endParaRPr kumimoji="0" lang="en-US" sz="4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B5DEB473-CE35-16C7-0FA5-8B94D06EA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694998"/>
              </p:ext>
            </p:extLst>
          </p:nvPr>
        </p:nvGraphicFramePr>
        <p:xfrm>
          <a:off x="1517234" y="2224585"/>
          <a:ext cx="8964247" cy="3794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8A6757A-D37D-F9B7-16BB-8A2582C5D4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20" t="8078" b="13937"/>
          <a:stretch/>
        </p:blipFill>
        <p:spPr>
          <a:xfrm>
            <a:off x="8039442" y="0"/>
            <a:ext cx="3986568" cy="18139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4751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SURESH</cp:lastModifiedBy>
  <cp:revision>16</cp:revision>
  <dcterms:created xsi:type="dcterms:W3CDTF">2024-09-06T05:12:12Z</dcterms:created>
  <dcterms:modified xsi:type="dcterms:W3CDTF">2024-10-26T19:23:42Z</dcterms:modified>
</cp:coreProperties>
</file>