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Metadata/LabelInfo.xml" ContentType="application/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2.png" ContentType="image/png"/>
  <Override PartName="/ppt/media/image3.png" ContentType="image/png"/>
  <Override PartName="/ppt/media/image1.jpeg" ContentType="image/jpeg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17625-766E-4215-BEDB-56DF1E7E73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00A21-C38E-43A7-85A9-5D4E85D3F861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4800" b="0" i="0" dirty="0" smtClean="0">
              <a:solidFill>
                <a:schemeClr val="tx1"/>
              </a:solidFill>
            </a:rPr>
            <a:t>How to select random element from non-empty sequence (</a:t>
          </a:r>
          <a:r>
            <a:rPr lang="en-IN" sz="4800" b="1" i="0" dirty="0" smtClean="0">
              <a:solidFill>
                <a:schemeClr val="tx1"/>
              </a:solidFill>
            </a:rPr>
            <a:t>list, tuple, string, range &amp; dictionary</a:t>
          </a:r>
          <a:r>
            <a:rPr lang="en-IN" sz="4800" b="0" i="0" dirty="0" smtClean="0">
              <a:solidFill>
                <a:schemeClr val="tx1"/>
              </a:solidFill>
            </a:rPr>
            <a:t>) using </a:t>
          </a:r>
          <a:r>
            <a:rPr lang="en-IN" sz="4800" b="1" i="0" dirty="0" smtClean="0">
              <a:solidFill>
                <a:schemeClr val="tx1"/>
              </a:solidFill>
            </a:rPr>
            <a:t>random.choice()</a:t>
          </a:r>
          <a:r>
            <a:rPr lang="en-IN" sz="4800" b="0" i="0" dirty="0" smtClean="0">
              <a:solidFill>
                <a:schemeClr val="tx1"/>
              </a:solidFill>
            </a:rPr>
            <a:t>?</a:t>
          </a:r>
          <a:endParaRPr lang="en-US" sz="4800" b="1" dirty="0">
            <a:solidFill>
              <a:schemeClr val="tx1"/>
            </a:solidFill>
          </a:endParaRPr>
        </a:p>
      </dgm:t>
    </dgm:pt>
    <dgm:pt modelId="{5C2E05B6-0C26-4B53-9ED4-822F0EE088CC}" type="parTrans" cxnId="{AEA7F48C-4E39-46DE-9DF2-59B1FA72A77E}">
      <dgm:prSet/>
      <dgm:spPr/>
      <dgm:t>
        <a:bodyPr/>
        <a:lstStyle/>
        <a:p>
          <a:endParaRPr lang="en-US" sz="2800"/>
        </a:p>
      </dgm:t>
    </dgm:pt>
    <dgm:pt modelId="{AABB54AF-A323-4EE6-B9E8-89A46F8D9F11}" type="sibTrans" cxnId="{AEA7F48C-4E39-46DE-9DF2-59B1FA72A77E}">
      <dgm:prSet/>
      <dgm:spPr>
        <a:solidFill>
          <a:srgbClr val="FF0000"/>
        </a:solidFill>
      </dgm:spPr>
      <dgm:t>
        <a:bodyPr/>
        <a:lstStyle/>
        <a:p>
          <a:endParaRPr lang="en-US" sz="2800"/>
        </a:p>
      </dgm:t>
    </dgm:pt>
    <dgm:pt modelId="{6BB3C8F2-64F3-4827-8A1D-54041A28FA74}" type="pres">
      <dgm:prSet presAssocID="{DBC17625-766E-4215-BEDB-56DF1E7E73C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A7BCCC8-CAE1-45C8-91B0-E1F53020160E}" type="pres">
      <dgm:prSet presAssocID="{94200A21-C38E-43A7-85A9-5D4E85D3F861}" presName="node" presStyleLbl="node1" presStyleIdx="0" presStyleCnt="1" custScaleX="100098" custLinFactNeighborX="1116" custLinFactNeighborY="-97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EA7F48C-4E39-46DE-9DF2-59B1FA72A77E}" srcId="{DBC17625-766E-4215-BEDB-56DF1E7E73C3}" destId="{94200A21-C38E-43A7-85A9-5D4E85D3F861}" srcOrd="0" destOrd="0" parTransId="{5C2E05B6-0C26-4B53-9ED4-822F0EE088CC}" sibTransId="{AABB54AF-A323-4EE6-B9E8-89A46F8D9F11}"/>
    <dgm:cxn modelId="{576E49F1-E709-4B2A-B666-188132CE64A0}" type="presOf" srcId="{DBC17625-766E-4215-BEDB-56DF1E7E73C3}" destId="{6BB3C8F2-64F3-4827-8A1D-54041A28FA74}" srcOrd="0" destOrd="0" presId="urn:microsoft.com/office/officeart/2005/8/layout/process1"/>
    <dgm:cxn modelId="{127D654E-06CC-4654-9E69-B34E58F72FA2}" type="presOf" srcId="{94200A21-C38E-43A7-85A9-5D4E85D3F861}" destId="{4A7BCCC8-CAE1-45C8-91B0-E1F53020160E}" srcOrd="0" destOrd="0" presId="urn:microsoft.com/office/officeart/2005/8/layout/process1"/>
    <dgm:cxn modelId="{534A5956-681D-4BA2-865E-A12451DF97F4}" type="presParOf" srcId="{6BB3C8F2-64F3-4827-8A1D-54041A28FA74}" destId="{4A7BCCC8-CAE1-45C8-91B0-E1F53020160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BCCC8-CAE1-45C8-91B0-E1F53020160E}">
      <dsp:nvSpPr>
        <dsp:cNvPr id="0" name=""/>
        <dsp:cNvSpPr/>
      </dsp:nvSpPr>
      <dsp:spPr>
        <a:xfrm>
          <a:off x="21346" y="0"/>
          <a:ext cx="10922117" cy="3018629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b="0" i="0" kern="1200" dirty="0" smtClean="0">
              <a:solidFill>
                <a:schemeClr val="tx1"/>
              </a:solidFill>
            </a:rPr>
            <a:t>How to select random element from non-empty sequence (</a:t>
          </a:r>
          <a:r>
            <a:rPr lang="en-IN" sz="4800" b="1" i="0" kern="1200" dirty="0" smtClean="0">
              <a:solidFill>
                <a:schemeClr val="tx1"/>
              </a:solidFill>
            </a:rPr>
            <a:t>list, tuple, string, range &amp; dictionary</a:t>
          </a:r>
          <a:r>
            <a:rPr lang="en-IN" sz="4800" b="0" i="0" kern="1200" dirty="0" smtClean="0">
              <a:solidFill>
                <a:schemeClr val="tx1"/>
              </a:solidFill>
            </a:rPr>
            <a:t>) using </a:t>
          </a:r>
          <a:r>
            <a:rPr lang="en-IN" sz="4800" b="1" i="0" kern="1200" dirty="0" smtClean="0">
              <a:solidFill>
                <a:schemeClr val="tx1"/>
              </a:solidFill>
            </a:rPr>
            <a:t>random.choice()</a:t>
          </a:r>
          <a:r>
            <a:rPr lang="en-IN" sz="4800" b="0" i="0" kern="1200" dirty="0" smtClean="0">
              <a:solidFill>
                <a:schemeClr val="tx1"/>
              </a:solidFill>
            </a:rPr>
            <a:t>?</a:t>
          </a:r>
          <a:endParaRPr lang="en-US" sz="4800" b="1" kern="1200" dirty="0">
            <a:solidFill>
              <a:schemeClr val="tx1"/>
            </a:solidFill>
          </a:endParaRPr>
        </a:p>
      </dsp:txBody>
      <dsp:txXfrm>
        <a:off x="109759" y="88413"/>
        <a:ext cx="10745291" cy="2841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952674755"/>
              </p:ext>
            </p:extLst>
          </p:nvPr>
        </p:nvGraphicFramePr>
        <p:xfrm>
          <a:off x="631440" y="2134800"/>
          <a:ext cx="10733400" cy="13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8" name="Picture 1_0" descr=""/>
          <p:cNvPicPr/>
          <p:nvPr/>
        </p:nvPicPr>
        <p:blipFill>
          <a:blip r:embed="rId6"/>
          <a:srcRect l="4019" t="8076" r="0" b="13926"/>
          <a:stretch/>
        </p:blipFill>
        <p:spPr>
          <a:xfrm>
            <a:off x="7513560" y="199440"/>
            <a:ext cx="3180960" cy="1446480"/>
          </a:xfrm>
          <a:prstGeom prst="rect">
            <a:avLst/>
          </a:prstGeom>
          <a:ln>
            <a:solidFill>
              <a:srgbClr val="01050b"/>
            </a:solidFill>
          </a:ln>
        </p:spPr>
      </p:pic>
      <p:pic>
        <p:nvPicPr>
          <p:cNvPr id="39" name="Picture 3_0" descr=""/>
          <p:cNvPicPr/>
          <p:nvPr/>
        </p:nvPicPr>
        <p:blipFill>
          <a:blip r:embed="rId7"/>
          <a:srcRect l="0" t="22560" r="0" b="20242"/>
          <a:stretch/>
        </p:blipFill>
        <p:spPr>
          <a:xfrm>
            <a:off x="1613880" y="5029200"/>
            <a:ext cx="2906640" cy="1661400"/>
          </a:xfrm>
          <a:prstGeom prst="rect">
            <a:avLst/>
          </a:prstGeom>
          <a:ln w="10080">
            <a:solidFill>
              <a:srgbClr val="01050b"/>
            </a:solidFill>
            <a:round/>
          </a:ln>
        </p:spPr>
      </p:pic>
      <p:sp>
        <p:nvSpPr>
          <p:cNvPr id="40" name="TextShape 1"/>
          <p:cNvSpPr txBox="1"/>
          <p:nvPr/>
        </p:nvSpPr>
        <p:spPr>
          <a:xfrm>
            <a:off x="210960" y="77760"/>
            <a:ext cx="122148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3600" spc="-1" strike="noStrike">
                <a:latin typeface="Arial"/>
              </a:rPr>
              <a:t>first()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latin typeface="Arial"/>
              </a:rPr>
              <a:t>last()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Application>LibreOffice/6.4.7.2$Linux_X86_64 LibreOffice_project/40$Build-2</Application>
  <Words>24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2024-09-06T05:12:12Z</dcterms:created>
  <dc:creator>Anuganti, Suresh SBOBNG-PTIY/TAD</dc:creator>
  <dc:description/>
  <dc:language>en-US</dc:language>
  <cp:lastModifiedBy/>
  <dcterms:modified xsi:type="dcterms:W3CDTF">2025-02-14T23:24:40Z</dcterms:modified>
  <cp:revision>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