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98A01-9BFF-4391-9501-50129C72D832}" v="5" dt="2025-10-19T07:13:07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2A15BC14-EDF0-42EE-9F82-09C69BFAED47}"/>
    <pc:docChg chg="custSel modSld">
      <pc:chgData name="A Suresh" userId="04a47b5c-286d-4451-a903-e2334e9230bd" providerId="ADAL" clId="{2A15BC14-EDF0-42EE-9F82-09C69BFAED47}" dt="2025-05-04T18:13:15.793" v="12" actId="113"/>
      <pc:docMkLst>
        <pc:docMk/>
      </pc:docMkLst>
      <pc:sldChg chg="delSp modSp mod">
        <pc:chgData name="A Suresh" userId="04a47b5c-286d-4451-a903-e2334e9230bd" providerId="ADAL" clId="{2A15BC14-EDF0-42EE-9F82-09C69BFAED47}" dt="2025-05-04T18:13:15.793" v="12" actId="113"/>
        <pc:sldMkLst>
          <pc:docMk/>
          <pc:sldMk cId="0" sldId="256"/>
        </pc:sldMkLst>
      </pc:sldChg>
    </pc:docChg>
  </pc:docChgLst>
  <pc:docChgLst>
    <pc:chgData name="A Suresh" userId="04a47b5c-286d-4451-a903-e2334e9230bd" providerId="ADAL" clId="{9C3AFDC1-1C3F-4934-836B-818A779DDE8C}"/>
    <pc:docChg chg="undo custSel modSld">
      <pc:chgData name="A Suresh" userId="04a47b5c-286d-4451-a903-e2334e9230bd" providerId="ADAL" clId="{9C3AFDC1-1C3F-4934-836B-818A779DDE8C}" dt="2025-10-19T07:14:23.368" v="638" actId="13926"/>
      <pc:docMkLst>
        <pc:docMk/>
      </pc:docMkLst>
      <pc:sldChg chg="addSp delSp modSp mod">
        <pc:chgData name="A Suresh" userId="04a47b5c-286d-4451-a903-e2334e9230bd" providerId="ADAL" clId="{9C3AFDC1-1C3F-4934-836B-818A779DDE8C}" dt="2025-10-19T07:14:23.368" v="638" actId="13926"/>
        <pc:sldMkLst>
          <pc:docMk/>
          <pc:sldMk cId="0" sldId="256"/>
        </pc:sldMkLst>
        <pc:spChg chg="add mod">
          <ac:chgData name="A Suresh" userId="04a47b5c-286d-4451-a903-e2334e9230bd" providerId="ADAL" clId="{9C3AFDC1-1C3F-4934-836B-818A779DDE8C}" dt="2025-10-19T07:14:07.068" v="636" actId="13926"/>
          <ac:spMkLst>
            <pc:docMk/>
            <pc:sldMk cId="0" sldId="256"/>
            <ac:spMk id="2" creationId="{FDCF7A00-3A8C-28A5-549A-3A7F28F58F38}"/>
          </ac:spMkLst>
        </pc:spChg>
        <pc:spChg chg="add mod">
          <ac:chgData name="A Suresh" userId="04a47b5c-286d-4451-a903-e2334e9230bd" providerId="ADAL" clId="{9C3AFDC1-1C3F-4934-836B-818A779DDE8C}" dt="2025-10-19T07:13:50.587" v="634" actId="13926"/>
          <ac:spMkLst>
            <pc:docMk/>
            <pc:sldMk cId="0" sldId="256"/>
            <ac:spMk id="3" creationId="{024AC5BA-0D63-0220-DB62-C4603A54A5D8}"/>
          </ac:spMkLst>
        </pc:spChg>
        <pc:spChg chg="del">
          <ac:chgData name="A Suresh" userId="04a47b5c-286d-4451-a903-e2334e9230bd" providerId="ADAL" clId="{9C3AFDC1-1C3F-4934-836B-818A779DDE8C}" dt="2025-10-18T06:05:37.625" v="10" actId="478"/>
          <ac:spMkLst>
            <pc:docMk/>
            <pc:sldMk cId="0" sldId="256"/>
            <ac:spMk id="3" creationId="{CAFDAB41-8444-0E17-10A5-CDE9A95A5BBE}"/>
          </ac:spMkLst>
        </pc:spChg>
        <pc:spChg chg="add mod">
          <ac:chgData name="A Suresh" userId="04a47b5c-286d-4451-a903-e2334e9230bd" providerId="ADAL" clId="{9C3AFDC1-1C3F-4934-836B-818A779DDE8C}" dt="2025-10-19T07:13:57.856" v="635" actId="13926"/>
          <ac:spMkLst>
            <pc:docMk/>
            <pc:sldMk cId="0" sldId="256"/>
            <ac:spMk id="4" creationId="{2D0EA928-EC34-1B74-9D4C-06E4BC1A8283}"/>
          </ac:spMkLst>
        </pc:spChg>
        <pc:spChg chg="mod">
          <ac:chgData name="A Suresh" userId="04a47b5c-286d-4451-a903-e2334e9230bd" providerId="ADAL" clId="{9C3AFDC1-1C3F-4934-836B-818A779DDE8C}" dt="2025-10-19T07:14:23.368" v="638" actId="13926"/>
          <ac:spMkLst>
            <pc:docMk/>
            <pc:sldMk cId="0" sldId="256"/>
            <ac:spMk id="5" creationId="{36052212-1236-1FAF-04C3-410082F8C4DE}"/>
          </ac:spMkLst>
        </pc:spChg>
        <pc:picChg chg="mod">
          <ac:chgData name="A Suresh" userId="04a47b5c-286d-4451-a903-e2334e9230bd" providerId="ADAL" clId="{9C3AFDC1-1C3F-4934-836B-818A779DDE8C}" dt="2025-10-19T07:04:43.010" v="387" actId="1076"/>
          <ac:picMkLst>
            <pc:docMk/>
            <pc:sldMk cId="0" sldId="256"/>
            <ac:picMk id="7" creationId="{00000000-0000-0000-0000-000000000000}"/>
          </ac:picMkLst>
        </pc:picChg>
        <pc:picChg chg="del">
          <ac:chgData name="A Suresh" userId="04a47b5c-286d-4451-a903-e2334e9230bd" providerId="ADAL" clId="{9C3AFDC1-1C3F-4934-836B-818A779DDE8C}" dt="2025-10-18T06:04:19.903" v="2" actId="478"/>
          <ac:picMkLst>
            <pc:docMk/>
            <pc:sldMk cId="0" sldId="256"/>
            <ac:picMk id="39" creationId="{00000000-0000-0000-0000-000000000000}"/>
          </ac:picMkLst>
        </pc:picChg>
      </pc:sldChg>
    </pc:docChg>
  </pc:docChgLst>
  <pc:docChgLst>
    <pc:chgData name="A Suresh" userId="04a47b5c-286d-4451-a903-e2334e9230bd" providerId="ADAL" clId="{2FDF0907-17BA-4D5B-9B2E-751572D0442B}"/>
    <pc:docChg chg="custSel modSld">
      <pc:chgData name="A Suresh" userId="04a47b5c-286d-4451-a903-e2334e9230bd" providerId="ADAL" clId="{2FDF0907-17BA-4D5B-9B2E-751572D0442B}" dt="2025-03-15T13:39:24.843" v="68" actId="14100"/>
      <pc:docMkLst>
        <pc:docMk/>
      </pc:docMkLst>
      <pc:sldChg chg="addSp delSp modSp mod">
        <pc:chgData name="A Suresh" userId="04a47b5c-286d-4451-a903-e2334e9230bd" providerId="ADAL" clId="{2FDF0907-17BA-4D5B-9B2E-751572D0442B}" dt="2025-03-15T13:39:24.843" v="68" actId="14100"/>
        <pc:sldMkLst>
          <pc:docMk/>
          <pc:sldMk cId="0" sldId="256"/>
        </pc:sldMkLst>
      </pc:sldChg>
    </pc:docChg>
  </pc:docChgLst>
  <pc:docChgLst>
    <pc:chgData name="A Suresh" userId="04a47b5c-286d-4451-a903-e2334e9230bd" providerId="ADAL" clId="{ADDAEC1F-55E2-43DE-B49F-A7E682314B50}"/>
    <pc:docChg chg="undo custSel modSld">
      <pc:chgData name="A Suresh" userId="04a47b5c-286d-4451-a903-e2334e9230bd" providerId="ADAL" clId="{ADDAEC1F-55E2-43DE-B49F-A7E682314B50}" dt="2025-03-07T15:38:23.004" v="237" actId="692"/>
      <pc:docMkLst>
        <pc:docMk/>
      </pc:docMkLst>
      <pc:sldChg chg="addSp delSp modSp mod setBg">
        <pc:chgData name="A Suresh" userId="04a47b5c-286d-4451-a903-e2334e9230bd" providerId="ADAL" clId="{ADDAEC1F-55E2-43DE-B49F-A7E682314B50}" dt="2025-03-07T15:38:23.004" v="237" actId="692"/>
        <pc:sldMkLst>
          <pc:docMk/>
          <pc:sldMk cId="0" sldId="256"/>
        </pc:sldMkLst>
      </pc:sldChg>
    </pc:docChg>
  </pc:docChgLst>
  <pc:docChgLst>
    <pc:chgData name="A Suresh" userId="04a47b5c-286d-4451-a903-e2334e9230bd" providerId="ADAL" clId="{00D5E2DB-03E3-4CCE-9121-C38B84AD549B}"/>
    <pc:docChg chg="custSel modSld">
      <pc:chgData name="A Suresh" userId="04a47b5c-286d-4451-a903-e2334e9230bd" providerId="ADAL" clId="{00D5E2DB-03E3-4CCE-9121-C38B84AD549B}" dt="2025-04-23T06:18:54.886" v="134" actId="20577"/>
      <pc:docMkLst>
        <pc:docMk/>
      </pc:docMkLst>
      <pc:sldChg chg="modSp mod">
        <pc:chgData name="A Suresh" userId="04a47b5c-286d-4451-a903-e2334e9230bd" providerId="ADAL" clId="{00D5E2DB-03E3-4CCE-9121-C38B84AD549B}" dt="2025-04-23T06:18:54.886" v="134" actId="20577"/>
        <pc:sldMkLst>
          <pc:docMk/>
          <pc:sldMk cId="0" sldId="256"/>
        </pc:sldMkLst>
      </pc:sldChg>
    </pc:docChg>
  </pc:docChgLst>
  <pc:docChgLst>
    <pc:chgData name="A Suresh" userId="04a47b5c-286d-4451-a903-e2334e9230bd" providerId="ADAL" clId="{25183290-B92F-495A-9877-A738ADE612A8}"/>
    <pc:docChg chg="custSel modSld">
      <pc:chgData name="A Suresh" userId="04a47b5c-286d-4451-a903-e2334e9230bd" providerId="ADAL" clId="{25183290-B92F-495A-9877-A738ADE612A8}" dt="2025-05-04T18:03:05.546" v="104" actId="1076"/>
      <pc:docMkLst>
        <pc:docMk/>
      </pc:docMkLst>
      <pc:sldChg chg="addSp delSp modSp mod">
        <pc:chgData name="A Suresh" userId="04a47b5c-286d-4451-a903-e2334e9230bd" providerId="ADAL" clId="{25183290-B92F-495A-9877-A738ADE612A8}" dt="2025-05-04T18:03:05.546" v="104" actId="1076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85190-4213-4695-94E2-27483F4A1CFE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B90E-C825-4BCA-BC7B-57948CDF1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4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2B90E-C825-4BCA-BC7B-57948CDF1F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8120" y="1567440"/>
            <a:ext cx="10797840" cy="162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48120" y="1567440"/>
            <a:ext cx="10797840" cy="162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8120" y="1567440"/>
            <a:ext cx="10797840" cy="162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48120" y="1567440"/>
            <a:ext cx="10797840" cy="162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48120" y="1567440"/>
            <a:ext cx="10797840" cy="162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8120" y="1567440"/>
            <a:ext cx="10797840" cy="162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8120" y="1567440"/>
            <a:ext cx="10797840" cy="162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348120" y="1567440"/>
            <a:ext cx="10797840" cy="751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8120" y="1567440"/>
            <a:ext cx="10797840" cy="162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8120" y="1567440"/>
            <a:ext cx="10797840" cy="162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8120" y="1567440"/>
            <a:ext cx="10797840" cy="162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8120" y="1567440"/>
            <a:ext cx="10797840" cy="162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456" t="13503" r="17408" b="12602"/>
          <a:stretch/>
        </p:blipFill>
        <p:spPr>
          <a:xfrm>
            <a:off x="151991" y="170875"/>
            <a:ext cx="3202159" cy="17622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52212-1236-1FAF-04C3-410082F8C4DE}"/>
              </a:ext>
            </a:extLst>
          </p:cNvPr>
          <p:cNvSpPr txBox="1"/>
          <p:nvPr/>
        </p:nvSpPr>
        <p:spPr>
          <a:xfrm>
            <a:off x="160257" y="2480952"/>
            <a:ext cx="118777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How to Iterate over a Dictionary using for loop?</a:t>
            </a:r>
          </a:p>
          <a:p>
            <a:r>
              <a:rPr lang="en-US" sz="4000" dirty="0">
                <a:solidFill>
                  <a:srgbClr val="FF0000"/>
                </a:solidFill>
              </a:rPr>
              <a:t>                          - key()</a:t>
            </a:r>
          </a:p>
          <a:p>
            <a:r>
              <a:rPr lang="en-US" sz="4000" dirty="0">
                <a:solidFill>
                  <a:srgbClr val="FF0000"/>
                </a:solidFill>
              </a:rPr>
              <a:t>                          - values()</a:t>
            </a:r>
          </a:p>
          <a:p>
            <a:r>
              <a:rPr lang="en-US" sz="4000" dirty="0">
                <a:solidFill>
                  <a:srgbClr val="FF0000"/>
                </a:solidFill>
              </a:rPr>
              <a:t>                          - items()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F7A00-3A8C-28A5-549A-3A7F28F58F38}"/>
              </a:ext>
            </a:extLst>
          </p:cNvPr>
          <p:cNvSpPr txBox="1"/>
          <p:nvPr/>
        </p:nvSpPr>
        <p:spPr>
          <a:xfrm>
            <a:off x="3761295" y="94268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highlight>
                  <a:srgbClr val="FF00FF"/>
                </a:highlight>
              </a:rPr>
              <a:t>for Loop with Dictionaries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AC5BA-0D63-0220-DB62-C4603A54A5D8}"/>
              </a:ext>
            </a:extLst>
          </p:cNvPr>
          <p:cNvSpPr txBox="1"/>
          <p:nvPr/>
        </p:nvSpPr>
        <p:spPr>
          <a:xfrm>
            <a:off x="4402319" y="678731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highlight>
                  <a:srgbClr val="FFFF00"/>
                </a:highlight>
              </a:rPr>
              <a:t>items()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EA928-EC34-1B74-9D4C-06E4BC1A8283}"/>
              </a:ext>
            </a:extLst>
          </p:cNvPr>
          <p:cNvSpPr txBox="1"/>
          <p:nvPr/>
        </p:nvSpPr>
        <p:spPr>
          <a:xfrm>
            <a:off x="5448692" y="1348035"/>
            <a:ext cx="40783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highlight>
                  <a:srgbClr val="00FF00"/>
                </a:highlight>
              </a:rPr>
              <a:t>for x, y in dict.items():</a:t>
            </a:r>
          </a:p>
          <a:p>
            <a:r>
              <a:rPr lang="en-IN" sz="3200" dirty="0">
                <a:highlight>
                  <a:srgbClr val="00FF00"/>
                </a:highlight>
              </a:rPr>
              <a:t>Print(x,y)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45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Anuganti, Suresh SBOBNG-PTIY/TAD</dc:creator>
  <dc:description/>
  <cp:lastModifiedBy>A Suresh</cp:lastModifiedBy>
  <cp:revision>31</cp:revision>
  <dcterms:created xsi:type="dcterms:W3CDTF">2024-09-06T05:12:12Z</dcterms:created>
  <dcterms:modified xsi:type="dcterms:W3CDTF">2025-10-19T07:14:30Z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