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18C62A-55BA-4CC8-8B44-41715316536A}" v="10" dt="2025-05-27T06:46:30.2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Suresh" userId="04a47b5c-286d-4451-a903-e2334e9230bd" providerId="ADAL" clId="{4418C62A-55BA-4CC8-8B44-41715316536A}"/>
    <pc:docChg chg="custSel modSld">
      <pc:chgData name="A Suresh" userId="04a47b5c-286d-4451-a903-e2334e9230bd" providerId="ADAL" clId="{4418C62A-55BA-4CC8-8B44-41715316536A}" dt="2025-05-27T06:46:30.224" v="14" actId="20577"/>
      <pc:docMkLst>
        <pc:docMk/>
      </pc:docMkLst>
      <pc:sldChg chg="delSp modSp mod">
        <pc:chgData name="A Suresh" userId="04a47b5c-286d-4451-a903-e2334e9230bd" providerId="ADAL" clId="{4418C62A-55BA-4CC8-8B44-41715316536A}" dt="2025-05-27T06:46:30.224" v="14" actId="20577"/>
        <pc:sldMkLst>
          <pc:docMk/>
          <pc:sldMk cId="747513959" sldId="261"/>
        </pc:sldMkLst>
        <pc:spChg chg="del">
          <ac:chgData name="A Suresh" userId="04a47b5c-286d-4451-a903-e2334e9230bd" providerId="ADAL" clId="{4418C62A-55BA-4CC8-8B44-41715316536A}" dt="2025-05-27T06:44:32.128" v="0" actId="478"/>
          <ac:spMkLst>
            <pc:docMk/>
            <pc:sldMk cId="747513959" sldId="261"/>
            <ac:spMk id="3" creationId="{4BFD718D-805A-7529-7E12-3E5005966973}"/>
          </ac:spMkLst>
        </pc:spChg>
        <pc:graphicFrameChg chg="mod">
          <ac:chgData name="A Suresh" userId="04a47b5c-286d-4451-a903-e2334e9230bd" providerId="ADAL" clId="{4418C62A-55BA-4CC8-8B44-41715316536A}" dt="2025-05-27T06:45:50.109" v="11"/>
          <ac:graphicFrameMkLst>
            <pc:docMk/>
            <pc:sldMk cId="747513959" sldId="261"/>
            <ac:graphicFrameMk id="5" creationId="{93DD5B40-B891-339C-09D6-41007906C5EB}"/>
          </ac:graphicFrameMkLst>
        </pc:graphicFrameChg>
        <pc:graphicFrameChg chg="mod">
          <ac:chgData name="A Suresh" userId="04a47b5c-286d-4451-a903-e2334e9230bd" providerId="ADAL" clId="{4418C62A-55BA-4CC8-8B44-41715316536A}" dt="2025-05-27T06:46:30.224" v="14" actId="20577"/>
          <ac:graphicFrameMkLst>
            <pc:docMk/>
            <pc:sldMk cId="747513959" sldId="261"/>
            <ac:graphicFrameMk id="7" creationId="{B5DEB473-CE35-16C7-0FA5-8B94D06EAF68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17625-766E-4215-BEDB-56DF1E7E73C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200A21-C38E-43A7-85A9-5D4E85D3F861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US" sz="4800" b="0" i="0" dirty="0">
              <a:solidFill>
                <a:schemeClr val="tx1"/>
              </a:solidFill>
            </a:rPr>
            <a:t>How to display total records of bronze_silver_gold tables</a:t>
          </a:r>
          <a:r>
            <a:rPr lang="en-IN" sz="4800" b="0" i="0" dirty="0">
              <a:solidFill>
                <a:schemeClr val="tx1"/>
              </a:solidFill>
            </a:rPr>
            <a:t>?</a:t>
          </a:r>
          <a:endParaRPr lang="en-US" sz="4800" b="1" dirty="0">
            <a:solidFill>
              <a:schemeClr val="tx1"/>
            </a:solidFill>
          </a:endParaRPr>
        </a:p>
      </dgm:t>
    </dgm:pt>
    <dgm:pt modelId="{5C2E05B6-0C26-4B53-9ED4-822F0EE088CC}" type="parTrans" cxnId="{AEA7F48C-4E39-46DE-9DF2-59B1FA72A77E}">
      <dgm:prSet/>
      <dgm:spPr/>
      <dgm:t>
        <a:bodyPr/>
        <a:lstStyle/>
        <a:p>
          <a:endParaRPr lang="en-US" sz="4400"/>
        </a:p>
      </dgm:t>
    </dgm:pt>
    <dgm:pt modelId="{AABB54AF-A323-4EE6-B9E8-89A46F8D9F11}" type="sibTrans" cxnId="{AEA7F48C-4E39-46DE-9DF2-59B1FA72A77E}">
      <dgm:prSet/>
      <dgm:spPr>
        <a:solidFill>
          <a:srgbClr val="FF0000"/>
        </a:solidFill>
      </dgm:spPr>
      <dgm:t>
        <a:bodyPr/>
        <a:lstStyle/>
        <a:p>
          <a:endParaRPr lang="en-US" sz="4400"/>
        </a:p>
      </dgm:t>
    </dgm:pt>
    <dgm:pt modelId="{6BB3C8F2-64F3-4827-8A1D-54041A28FA74}" type="pres">
      <dgm:prSet presAssocID="{DBC17625-766E-4215-BEDB-56DF1E7E73C3}" presName="Name0" presStyleCnt="0">
        <dgm:presLayoutVars>
          <dgm:dir/>
          <dgm:resizeHandles val="exact"/>
        </dgm:presLayoutVars>
      </dgm:prSet>
      <dgm:spPr/>
    </dgm:pt>
    <dgm:pt modelId="{4A7BCCC8-CAE1-45C8-91B0-E1F53020160E}" type="pres">
      <dgm:prSet presAssocID="{94200A21-C38E-43A7-85A9-5D4E85D3F861}" presName="node" presStyleLbl="node1" presStyleIdx="0" presStyleCnt="1" custScaleX="100098" custLinFactNeighborX="-49" custLinFactNeighborY="1713">
        <dgm:presLayoutVars>
          <dgm:bulletEnabled val="1"/>
        </dgm:presLayoutVars>
      </dgm:prSet>
      <dgm:spPr/>
    </dgm:pt>
  </dgm:ptLst>
  <dgm:cxnLst>
    <dgm:cxn modelId="{127D654E-06CC-4654-9E69-B34E58F72FA2}" type="presOf" srcId="{94200A21-C38E-43A7-85A9-5D4E85D3F861}" destId="{4A7BCCC8-CAE1-45C8-91B0-E1F53020160E}" srcOrd="0" destOrd="0" presId="urn:microsoft.com/office/officeart/2005/8/layout/process1"/>
    <dgm:cxn modelId="{AEA7F48C-4E39-46DE-9DF2-59B1FA72A77E}" srcId="{DBC17625-766E-4215-BEDB-56DF1E7E73C3}" destId="{94200A21-C38E-43A7-85A9-5D4E85D3F861}" srcOrd="0" destOrd="0" parTransId="{5C2E05B6-0C26-4B53-9ED4-822F0EE088CC}" sibTransId="{AABB54AF-A323-4EE6-B9E8-89A46F8D9F11}"/>
    <dgm:cxn modelId="{576E49F1-E709-4B2A-B666-188132CE64A0}" type="presOf" srcId="{DBC17625-766E-4215-BEDB-56DF1E7E73C3}" destId="{6BB3C8F2-64F3-4827-8A1D-54041A28FA74}" srcOrd="0" destOrd="0" presId="urn:microsoft.com/office/officeart/2005/8/layout/process1"/>
    <dgm:cxn modelId="{534A5956-681D-4BA2-865E-A12451DF97F4}" type="presParOf" srcId="{6BB3C8F2-64F3-4827-8A1D-54041A28FA74}" destId="{4A7BCCC8-CAE1-45C8-91B0-E1F53020160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BC17625-766E-4215-BEDB-56DF1E7E73C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200A21-C38E-43A7-85A9-5D4E85D3F861}">
      <dgm:prSet custT="1"/>
      <dgm:spPr>
        <a:solidFill>
          <a:srgbClr val="FFFF00"/>
        </a:solidFill>
        <a:ln>
          <a:solidFill>
            <a:schemeClr val="tx1"/>
          </a:solidFill>
        </a:ln>
      </dgm:spPr>
      <dgm:t>
        <a:bodyPr/>
        <a:lstStyle/>
        <a:p>
          <a:r>
            <a:rPr lang="en-IN" sz="4400" b="0" i="0" dirty="0">
              <a:solidFill>
                <a:schemeClr val="tx1"/>
              </a:solidFill>
            </a:rPr>
            <a:t>Unit Test</a:t>
          </a:r>
          <a:endParaRPr lang="en-US" sz="4400" b="0" dirty="0">
            <a:solidFill>
              <a:schemeClr val="tx1"/>
            </a:solidFill>
          </a:endParaRPr>
        </a:p>
      </dgm:t>
    </dgm:pt>
    <dgm:pt modelId="{5C2E05B6-0C26-4B53-9ED4-822F0EE088CC}" type="parTrans" cxnId="{AEA7F48C-4E39-46DE-9DF2-59B1FA72A77E}">
      <dgm:prSet/>
      <dgm:spPr/>
      <dgm:t>
        <a:bodyPr/>
        <a:lstStyle/>
        <a:p>
          <a:endParaRPr lang="en-US" b="0"/>
        </a:p>
      </dgm:t>
    </dgm:pt>
    <dgm:pt modelId="{AABB54AF-A323-4EE6-B9E8-89A46F8D9F11}" type="sibTrans" cxnId="{AEA7F48C-4E39-46DE-9DF2-59B1FA72A77E}">
      <dgm:prSet/>
      <dgm:spPr>
        <a:solidFill>
          <a:srgbClr val="FF0000"/>
        </a:solidFill>
      </dgm:spPr>
      <dgm:t>
        <a:bodyPr/>
        <a:lstStyle/>
        <a:p>
          <a:endParaRPr lang="en-US" b="0"/>
        </a:p>
      </dgm:t>
    </dgm:pt>
    <dgm:pt modelId="{6BB3C8F2-64F3-4827-8A1D-54041A28FA74}" type="pres">
      <dgm:prSet presAssocID="{DBC17625-766E-4215-BEDB-56DF1E7E73C3}" presName="Name0" presStyleCnt="0">
        <dgm:presLayoutVars>
          <dgm:dir/>
          <dgm:resizeHandles val="exact"/>
        </dgm:presLayoutVars>
      </dgm:prSet>
      <dgm:spPr/>
    </dgm:pt>
    <dgm:pt modelId="{4A7BCCC8-CAE1-45C8-91B0-E1F53020160E}" type="pres">
      <dgm:prSet presAssocID="{94200A21-C38E-43A7-85A9-5D4E85D3F861}" presName="node" presStyleLbl="node1" presStyleIdx="0" presStyleCnt="1" custLinFactNeighborX="-8082" custLinFactNeighborY="-8559">
        <dgm:presLayoutVars>
          <dgm:bulletEnabled val="1"/>
        </dgm:presLayoutVars>
      </dgm:prSet>
      <dgm:spPr/>
    </dgm:pt>
  </dgm:ptLst>
  <dgm:cxnLst>
    <dgm:cxn modelId="{127D654E-06CC-4654-9E69-B34E58F72FA2}" type="presOf" srcId="{94200A21-C38E-43A7-85A9-5D4E85D3F861}" destId="{4A7BCCC8-CAE1-45C8-91B0-E1F53020160E}" srcOrd="0" destOrd="0" presId="urn:microsoft.com/office/officeart/2005/8/layout/process1"/>
    <dgm:cxn modelId="{AEA7F48C-4E39-46DE-9DF2-59B1FA72A77E}" srcId="{DBC17625-766E-4215-BEDB-56DF1E7E73C3}" destId="{94200A21-C38E-43A7-85A9-5D4E85D3F861}" srcOrd="0" destOrd="0" parTransId="{5C2E05B6-0C26-4B53-9ED4-822F0EE088CC}" sibTransId="{AABB54AF-A323-4EE6-B9E8-89A46F8D9F11}"/>
    <dgm:cxn modelId="{576E49F1-E709-4B2A-B666-188132CE64A0}" type="presOf" srcId="{DBC17625-766E-4215-BEDB-56DF1E7E73C3}" destId="{6BB3C8F2-64F3-4827-8A1D-54041A28FA74}" srcOrd="0" destOrd="0" presId="urn:microsoft.com/office/officeart/2005/8/layout/process1"/>
    <dgm:cxn modelId="{534A5956-681D-4BA2-865E-A12451DF97F4}" type="presParOf" srcId="{6BB3C8F2-64F3-4827-8A1D-54041A28FA74}" destId="{4A7BCCC8-CAE1-45C8-91B0-E1F53020160E}" srcOrd="0" destOrd="0" presId="urn:microsoft.com/office/officeart/2005/8/layout/process1"/>
  </dgm:cxnLst>
  <dgm:bg>
    <a:solidFill>
      <a:srgbClr val="FFFF00"/>
    </a:solidFill>
  </dgm:bg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BCCC8-CAE1-45C8-91B0-E1F53020160E}">
      <dsp:nvSpPr>
        <dsp:cNvPr id="0" name=""/>
        <dsp:cNvSpPr/>
      </dsp:nvSpPr>
      <dsp:spPr>
        <a:xfrm>
          <a:off x="4610" y="0"/>
          <a:ext cx="9453234" cy="2379554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b="0" i="0" kern="1200" dirty="0">
              <a:solidFill>
                <a:schemeClr val="tx1"/>
              </a:solidFill>
            </a:rPr>
            <a:t>How to display total records of bronze_silver_gold tables</a:t>
          </a:r>
          <a:r>
            <a:rPr lang="en-IN" sz="4800" b="0" i="0" kern="1200" dirty="0">
              <a:solidFill>
                <a:schemeClr val="tx1"/>
              </a:solidFill>
            </a:rPr>
            <a:t>?</a:t>
          </a:r>
          <a:endParaRPr lang="en-US" sz="4800" b="1" kern="1200" dirty="0">
            <a:solidFill>
              <a:schemeClr val="tx1"/>
            </a:solidFill>
          </a:endParaRPr>
        </a:p>
      </dsp:txBody>
      <dsp:txXfrm>
        <a:off x="74305" y="69695"/>
        <a:ext cx="9313844" cy="22401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BCCC8-CAE1-45C8-91B0-E1F53020160E}">
      <dsp:nvSpPr>
        <dsp:cNvPr id="0" name=""/>
        <dsp:cNvSpPr/>
      </dsp:nvSpPr>
      <dsp:spPr>
        <a:xfrm>
          <a:off x="0" y="0"/>
          <a:ext cx="2698902" cy="735416"/>
        </a:xfrm>
        <a:prstGeom prst="roundRect">
          <a:avLst>
            <a:gd name="adj" fmla="val 10000"/>
          </a:avLst>
        </a:prstGeom>
        <a:solidFill>
          <a:srgbClr val="FFFF00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400" b="0" i="0" kern="1200" dirty="0">
              <a:solidFill>
                <a:schemeClr val="tx1"/>
              </a:solidFill>
            </a:rPr>
            <a:t>Unit Test</a:t>
          </a:r>
          <a:endParaRPr lang="en-US" sz="4400" b="0" kern="1200" dirty="0">
            <a:solidFill>
              <a:schemeClr val="tx1"/>
            </a:solidFill>
          </a:endParaRPr>
        </a:p>
      </dsp:txBody>
      <dsp:txXfrm>
        <a:off x="21540" y="21540"/>
        <a:ext cx="2655822" cy="69233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9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6473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25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9472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88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43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6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2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9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4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9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7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D75E5-7D0B-4DB1-8089-18AFE897D15D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12" Type="http://schemas.microsoft.com/office/2007/relationships/diagramDrawing" Target="../diagrams/drawing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openxmlformats.org/officeDocument/2006/relationships/diagramColors" Target="../diagrams/colors2.xml"/><Relationship Id="rId5" Type="http://schemas.openxmlformats.org/officeDocument/2006/relationships/diagramColors" Target="../diagrams/colors1.xml"/><Relationship Id="rId10" Type="http://schemas.openxmlformats.org/officeDocument/2006/relationships/diagramQuickStyle" Target="../diagrams/quickStyle2.xml"/><Relationship Id="rId4" Type="http://schemas.openxmlformats.org/officeDocument/2006/relationships/diagramQuickStyle" Target="../diagrams/quickStyle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5DEB473-CE35-16C7-0FA5-8B94D06EAF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7833086"/>
              </p:ext>
            </p:extLst>
          </p:nvPr>
        </p:nvGraphicFramePr>
        <p:xfrm>
          <a:off x="1530587" y="2074460"/>
          <a:ext cx="9471710" cy="23795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" name="Picture 1">
            <a:extLst>
              <a:ext uri="{FF2B5EF4-FFF2-40B4-BE49-F238E27FC236}">
                <a16:creationId xmlns:a16="http://schemas.microsoft.com/office/drawing/2014/main" id="{38A6757A-D37D-F9B7-16BB-8A2582C5D4E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020" t="8078" b="13937"/>
          <a:stretch/>
        </p:blipFill>
        <p:spPr>
          <a:xfrm>
            <a:off x="8584441" y="187178"/>
            <a:ext cx="3468863" cy="1578347"/>
          </a:xfrm>
          <a:prstGeom prst="rect">
            <a:avLst/>
          </a:prstGeom>
          <a:effectLst/>
        </p:spPr>
      </p:pic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3DD5B40-B891-339C-09D6-41007906C5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8654297"/>
              </p:ext>
            </p:extLst>
          </p:nvPr>
        </p:nvGraphicFramePr>
        <p:xfrm>
          <a:off x="1159601" y="387810"/>
          <a:ext cx="2704182" cy="7354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84102" y="5000127"/>
            <a:ext cx="2952750" cy="1552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7513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204</TotalTime>
  <Words>15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Anuganti, Suresh SBOBNG-PTIY/TAD</dc:creator>
  <cp:lastModifiedBy>A Suresh</cp:lastModifiedBy>
  <cp:revision>16</cp:revision>
  <dcterms:created xsi:type="dcterms:W3CDTF">2024-09-06T05:12:12Z</dcterms:created>
  <dcterms:modified xsi:type="dcterms:W3CDTF">2025-05-27T06:46:31Z</dcterms:modified>
</cp:coreProperties>
</file>