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7" r:id="rId1"/>
  </p:sldMasterIdLst>
  <p:sldIdLst>
    <p:sldId id="261" r:id="rId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99FF"/>
    <a:srgbClr val="FA58C4"/>
    <a:srgbClr val="90C68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2B4A07D-EC59-41FE-86DC-8FDBB85BBEBA}" v="72" dt="2025-06-07T15:23:48.646"/>
    <p1510:client id="{CE973AAE-C0AA-4108-A6E1-AEA909AF56D8}" v="48" dt="2025-06-07T15:37:12.559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microsoft.com/office/2015/10/relationships/revisionInfo" Target="revisionInfo.xml"/><Relationship Id="rId3" Type="http://schemas.openxmlformats.org/officeDocument/2006/relationships/presProps" Target="presProps.xml"/><Relationship Id="rId7" Type="http://schemas.microsoft.com/office/2016/11/relationships/changesInfo" Target="changesInfos/changesInfo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 Suresh" userId="04a47b5c-286d-4451-a903-e2334e9230bd" providerId="ADAL" clId="{4418C62A-55BA-4CC8-8B44-41715316536A}"/>
    <pc:docChg chg="custSel modSld">
      <pc:chgData name="A Suresh" userId="04a47b5c-286d-4451-a903-e2334e9230bd" providerId="ADAL" clId="{4418C62A-55BA-4CC8-8B44-41715316536A}" dt="2025-05-27T06:46:30.224" v="14" actId="20577"/>
      <pc:docMkLst>
        <pc:docMk/>
      </pc:docMkLst>
      <pc:sldChg chg="delSp modSp mod">
        <pc:chgData name="A Suresh" userId="04a47b5c-286d-4451-a903-e2334e9230bd" providerId="ADAL" clId="{4418C62A-55BA-4CC8-8B44-41715316536A}" dt="2025-05-27T06:46:30.224" v="14" actId="20577"/>
        <pc:sldMkLst>
          <pc:docMk/>
          <pc:sldMk cId="747513959" sldId="261"/>
        </pc:sldMkLst>
        <pc:graphicFrameChg chg="mod">
          <ac:chgData name="A Suresh" userId="04a47b5c-286d-4451-a903-e2334e9230bd" providerId="ADAL" clId="{4418C62A-55BA-4CC8-8B44-41715316536A}" dt="2025-05-27T06:46:30.224" v="14" actId="20577"/>
          <ac:graphicFrameMkLst>
            <pc:docMk/>
            <pc:sldMk cId="747513959" sldId="261"/>
            <ac:graphicFrameMk id="7" creationId="{B5DEB473-CE35-16C7-0FA5-8B94D06EAF68}"/>
          </ac:graphicFrameMkLst>
        </pc:graphicFrameChg>
      </pc:sldChg>
    </pc:docChg>
  </pc:docChgLst>
  <pc:docChgLst>
    <pc:chgData name="A Suresh" userId="04a47b5c-286d-4451-a903-e2334e9230bd" providerId="ADAL" clId="{CE973AAE-C0AA-4108-A6E1-AEA909AF56D8}"/>
    <pc:docChg chg="custSel modSld">
      <pc:chgData name="A Suresh" userId="04a47b5c-286d-4451-a903-e2334e9230bd" providerId="ADAL" clId="{CE973AAE-C0AA-4108-A6E1-AEA909AF56D8}" dt="2025-06-07T15:37:32.971" v="110" actId="1076"/>
      <pc:docMkLst>
        <pc:docMk/>
      </pc:docMkLst>
      <pc:sldChg chg="addSp delSp modSp mod">
        <pc:chgData name="A Suresh" userId="04a47b5c-286d-4451-a903-e2334e9230bd" providerId="ADAL" clId="{CE973AAE-C0AA-4108-A6E1-AEA909AF56D8}" dt="2025-06-07T15:37:32.971" v="110" actId="1076"/>
        <pc:sldMkLst>
          <pc:docMk/>
          <pc:sldMk cId="747513959" sldId="261"/>
        </pc:sldMkLst>
        <pc:spChg chg="mod">
          <ac:chgData name="A Suresh" userId="04a47b5c-286d-4451-a903-e2334e9230bd" providerId="ADAL" clId="{CE973AAE-C0AA-4108-A6E1-AEA909AF56D8}" dt="2025-06-07T15:32:32.600" v="67" actId="1076"/>
          <ac:spMkLst>
            <pc:docMk/>
            <pc:sldMk cId="747513959" sldId="261"/>
            <ac:spMk id="4" creationId="{F4E249FF-28A8-6017-875C-1148E3FE4555}"/>
          </ac:spMkLst>
        </pc:spChg>
        <pc:spChg chg="del">
          <ac:chgData name="A Suresh" userId="04a47b5c-286d-4451-a903-e2334e9230bd" providerId="ADAL" clId="{CE973AAE-C0AA-4108-A6E1-AEA909AF56D8}" dt="2025-06-07T15:29:21.755" v="16" actId="478"/>
          <ac:spMkLst>
            <pc:docMk/>
            <pc:sldMk cId="747513959" sldId="261"/>
            <ac:spMk id="8" creationId="{D865A55C-97D8-B0F3-DA8B-C6C4B49A5878}"/>
          </ac:spMkLst>
        </pc:spChg>
        <pc:graphicFrameChg chg="mod modGraphic">
          <ac:chgData name="A Suresh" userId="04a47b5c-286d-4451-a903-e2334e9230bd" providerId="ADAL" clId="{CE973AAE-C0AA-4108-A6E1-AEA909AF56D8}" dt="2025-06-07T15:37:32.971" v="110" actId="1076"/>
          <ac:graphicFrameMkLst>
            <pc:docMk/>
            <pc:sldMk cId="747513959" sldId="261"/>
            <ac:graphicFrameMk id="7" creationId="{B5DEB473-CE35-16C7-0FA5-8B94D06EAF68}"/>
          </ac:graphicFrameMkLst>
        </pc:graphicFrameChg>
        <pc:picChg chg="add mod">
          <ac:chgData name="A Suresh" userId="04a47b5c-286d-4451-a903-e2334e9230bd" providerId="ADAL" clId="{CE973AAE-C0AA-4108-A6E1-AEA909AF56D8}" dt="2025-06-07T15:31:16.545" v="61" actId="14100"/>
          <ac:picMkLst>
            <pc:docMk/>
            <pc:sldMk cId="747513959" sldId="261"/>
            <ac:picMk id="2" creationId="{FB752926-4EB6-72B8-1DD1-CF382D563EF6}"/>
          </ac:picMkLst>
        </pc:picChg>
        <pc:picChg chg="del">
          <ac:chgData name="A Suresh" userId="04a47b5c-286d-4451-a903-e2334e9230bd" providerId="ADAL" clId="{CE973AAE-C0AA-4108-A6E1-AEA909AF56D8}" dt="2025-06-07T15:31:03.384" v="58" actId="478"/>
          <ac:picMkLst>
            <pc:docMk/>
            <pc:sldMk cId="747513959" sldId="261"/>
            <ac:picMk id="3" creationId="{45639E0C-1BA0-B6B6-B488-2BB43DED17F5}"/>
          </ac:picMkLst>
        </pc:picChg>
        <pc:picChg chg="add mod">
          <ac:chgData name="A Suresh" userId="04a47b5c-286d-4451-a903-e2334e9230bd" providerId="ADAL" clId="{CE973AAE-C0AA-4108-A6E1-AEA909AF56D8}" dt="2025-06-07T15:36:40.193" v="100" actId="14100"/>
          <ac:picMkLst>
            <pc:docMk/>
            <pc:sldMk cId="747513959" sldId="261"/>
            <ac:picMk id="5" creationId="{2C95EB98-1DFB-2984-F9A3-D128595B9356}"/>
          </ac:picMkLst>
        </pc:picChg>
        <pc:picChg chg="mod modCrop">
          <ac:chgData name="A Suresh" userId="04a47b5c-286d-4451-a903-e2334e9230bd" providerId="ADAL" clId="{CE973AAE-C0AA-4108-A6E1-AEA909AF56D8}" dt="2025-06-07T15:31:31.845" v="64" actId="1076"/>
          <ac:picMkLst>
            <pc:docMk/>
            <pc:sldMk cId="747513959" sldId="261"/>
            <ac:picMk id="6" creationId="{00000000-0000-0000-0000-000000000000}"/>
          </ac:picMkLst>
        </pc:picChg>
      </pc:sldChg>
    </pc:docChg>
  </pc:docChgLst>
  <pc:docChgLst>
    <pc:chgData name="A Suresh" userId="04a47b5c-286d-4451-a903-e2334e9230bd" providerId="ADAL" clId="{12B4A07D-EC59-41FE-86DC-8FDBB85BBEBA}"/>
    <pc:docChg chg="undo custSel modSld">
      <pc:chgData name="A Suresh" userId="04a47b5c-286d-4451-a903-e2334e9230bd" providerId="ADAL" clId="{12B4A07D-EC59-41FE-86DC-8FDBB85BBEBA}" dt="2025-06-07T15:23:53.914" v="180" actId="14100"/>
      <pc:docMkLst>
        <pc:docMk/>
      </pc:docMkLst>
      <pc:sldChg chg="addSp delSp modSp mod setBg chgLayout">
        <pc:chgData name="A Suresh" userId="04a47b5c-286d-4451-a903-e2334e9230bd" providerId="ADAL" clId="{12B4A07D-EC59-41FE-86DC-8FDBB85BBEBA}" dt="2025-06-07T15:23:53.914" v="180" actId="14100"/>
        <pc:sldMkLst>
          <pc:docMk/>
          <pc:sldMk cId="747513959" sldId="261"/>
        </pc:sldMkLst>
        <pc:spChg chg="add mod">
          <ac:chgData name="A Suresh" userId="04a47b5c-286d-4451-a903-e2334e9230bd" providerId="ADAL" clId="{12B4A07D-EC59-41FE-86DC-8FDBB85BBEBA}" dt="2025-06-07T15:23:40.887" v="176" actId="255"/>
          <ac:spMkLst>
            <pc:docMk/>
            <pc:sldMk cId="747513959" sldId="261"/>
            <ac:spMk id="4" creationId="{F4E249FF-28A8-6017-875C-1148E3FE4555}"/>
          </ac:spMkLst>
        </pc:spChg>
        <pc:spChg chg="add mod">
          <ac:chgData name="A Suresh" userId="04a47b5c-286d-4451-a903-e2334e9230bd" providerId="ADAL" clId="{12B4A07D-EC59-41FE-86DC-8FDBB85BBEBA}" dt="2025-06-07T15:23:35.880" v="175" actId="255"/>
          <ac:spMkLst>
            <pc:docMk/>
            <pc:sldMk cId="747513959" sldId="261"/>
            <ac:spMk id="8" creationId="{D865A55C-97D8-B0F3-DA8B-C6C4B49A5878}"/>
          </ac:spMkLst>
        </pc:spChg>
        <pc:spChg chg="add del mod ord">
          <ac:chgData name="A Suresh" userId="04a47b5c-286d-4451-a903-e2334e9230bd" providerId="ADAL" clId="{12B4A07D-EC59-41FE-86DC-8FDBB85BBEBA}" dt="2025-06-07T15:18:27.442" v="162" actId="6264"/>
          <ac:spMkLst>
            <pc:docMk/>
            <pc:sldMk cId="747513959" sldId="261"/>
            <ac:spMk id="9" creationId="{E4309606-F246-E492-6CD5-DA1BE6632482}"/>
          </ac:spMkLst>
        </pc:spChg>
        <pc:spChg chg="add del mod ord">
          <ac:chgData name="A Suresh" userId="04a47b5c-286d-4451-a903-e2334e9230bd" providerId="ADAL" clId="{12B4A07D-EC59-41FE-86DC-8FDBB85BBEBA}" dt="2025-06-07T15:18:27.442" v="162" actId="6264"/>
          <ac:spMkLst>
            <pc:docMk/>
            <pc:sldMk cId="747513959" sldId="261"/>
            <ac:spMk id="10" creationId="{3330990E-7C93-33F5-B9DA-A6FB55984F05}"/>
          </ac:spMkLst>
        </pc:spChg>
        <pc:graphicFrameChg chg="del">
          <ac:chgData name="A Suresh" userId="04a47b5c-286d-4451-a903-e2334e9230bd" providerId="ADAL" clId="{12B4A07D-EC59-41FE-86DC-8FDBB85BBEBA}" dt="2025-06-07T15:09:46.166" v="2" actId="478"/>
          <ac:graphicFrameMkLst>
            <pc:docMk/>
            <pc:sldMk cId="747513959" sldId="261"/>
            <ac:graphicFrameMk id="5" creationId="{93DD5B40-B891-339C-09D6-41007906C5EB}"/>
          </ac:graphicFrameMkLst>
        </pc:graphicFrameChg>
        <pc:graphicFrameChg chg="mod modGraphic">
          <ac:chgData name="A Suresh" userId="04a47b5c-286d-4451-a903-e2334e9230bd" providerId="ADAL" clId="{12B4A07D-EC59-41FE-86DC-8FDBB85BBEBA}" dt="2025-06-07T15:23:53.914" v="180" actId="14100"/>
          <ac:graphicFrameMkLst>
            <pc:docMk/>
            <pc:sldMk cId="747513959" sldId="261"/>
            <ac:graphicFrameMk id="7" creationId="{B5DEB473-CE35-16C7-0FA5-8B94D06EAF68}"/>
          </ac:graphicFrameMkLst>
        </pc:graphicFrameChg>
        <pc:picChg chg="del">
          <ac:chgData name="A Suresh" userId="04a47b5c-286d-4451-a903-e2334e9230bd" providerId="ADAL" clId="{12B4A07D-EC59-41FE-86DC-8FDBB85BBEBA}" dt="2025-06-07T15:09:50.388" v="3" actId="478"/>
          <ac:picMkLst>
            <pc:docMk/>
            <pc:sldMk cId="747513959" sldId="261"/>
            <ac:picMk id="2" creationId="{38A6757A-D37D-F9B7-16BB-8A2582C5D4E9}"/>
          </ac:picMkLst>
        </pc:picChg>
        <pc:picChg chg="add mod modCrop">
          <ac:chgData name="A Suresh" userId="04a47b5c-286d-4451-a903-e2334e9230bd" providerId="ADAL" clId="{12B4A07D-EC59-41FE-86DC-8FDBB85BBEBA}" dt="2025-06-07T15:11:21.976" v="28" actId="14100"/>
          <ac:picMkLst>
            <pc:docMk/>
            <pc:sldMk cId="747513959" sldId="261"/>
            <ac:picMk id="3" creationId="{45639E0C-1BA0-B6B6-B488-2BB43DED17F5}"/>
          </ac:picMkLst>
        </pc:picChg>
        <pc:picChg chg="mod">
          <ac:chgData name="A Suresh" userId="04a47b5c-286d-4451-a903-e2334e9230bd" providerId="ADAL" clId="{12B4A07D-EC59-41FE-86DC-8FDBB85BBEBA}" dt="2025-06-07T15:13:55.859" v="92" actId="1037"/>
          <ac:picMkLst>
            <pc:docMk/>
            <pc:sldMk cId="747513959" sldId="261"/>
            <ac:picMk id="6" creationId="{00000000-0000-0000-0000-000000000000}"/>
          </ac:picMkLst>
        </pc:picChg>
      </pc:sldChg>
    </pc:docChg>
  </pc:docChgLst>
</pc:chgInfo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BC17625-766E-4215-BEDB-56DF1E7E73C3}" type="doc">
      <dgm:prSet loTypeId="urn:microsoft.com/office/officeart/2005/8/layout/process1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94200A21-C38E-43A7-85A9-5D4E85D3F861}">
      <dgm:prSet custT="1"/>
      <dgm:spPr>
        <a:solidFill>
          <a:schemeClr val="bg1"/>
        </a:solidFill>
        <a:ln>
          <a:solidFill>
            <a:schemeClr val="tx1"/>
          </a:solidFill>
        </a:ln>
      </dgm:spPr>
      <dgm:t>
        <a:bodyPr/>
        <a:lstStyle/>
        <a:p>
          <a:pPr>
            <a:lnSpc>
              <a:spcPct val="150000"/>
            </a:lnSpc>
          </a:pPr>
          <a:r>
            <a:rPr lang="en-US" sz="4600" b="0" i="0" dirty="0">
              <a:solidFill>
                <a:schemeClr val="tx1"/>
              </a:solidFill>
            </a:rPr>
            <a:t>How to check count of Null, Non-Null, Blank, diff-Null, Non-Null for Bronze / Silver / Gold tables?</a:t>
          </a:r>
          <a:endParaRPr lang="en-US" sz="4600" b="1" dirty="0">
            <a:solidFill>
              <a:schemeClr val="tx1"/>
            </a:solidFill>
          </a:endParaRPr>
        </a:p>
      </dgm:t>
    </dgm:pt>
    <dgm:pt modelId="{5C2E05B6-0C26-4B53-9ED4-822F0EE088CC}" type="parTrans" cxnId="{AEA7F48C-4E39-46DE-9DF2-59B1FA72A77E}">
      <dgm:prSet/>
      <dgm:spPr/>
      <dgm:t>
        <a:bodyPr/>
        <a:lstStyle/>
        <a:p>
          <a:endParaRPr lang="en-US" sz="4400"/>
        </a:p>
      </dgm:t>
    </dgm:pt>
    <dgm:pt modelId="{AABB54AF-A323-4EE6-B9E8-89A46F8D9F11}" type="sibTrans" cxnId="{AEA7F48C-4E39-46DE-9DF2-59B1FA72A77E}">
      <dgm:prSet/>
      <dgm:spPr>
        <a:solidFill>
          <a:srgbClr val="FF0000"/>
        </a:solidFill>
      </dgm:spPr>
      <dgm:t>
        <a:bodyPr/>
        <a:lstStyle/>
        <a:p>
          <a:endParaRPr lang="en-US" sz="4400"/>
        </a:p>
      </dgm:t>
    </dgm:pt>
    <dgm:pt modelId="{6BB3C8F2-64F3-4827-8A1D-54041A28FA74}" type="pres">
      <dgm:prSet presAssocID="{DBC17625-766E-4215-BEDB-56DF1E7E73C3}" presName="Name0" presStyleCnt="0">
        <dgm:presLayoutVars>
          <dgm:dir/>
          <dgm:resizeHandles val="exact"/>
        </dgm:presLayoutVars>
      </dgm:prSet>
      <dgm:spPr/>
    </dgm:pt>
    <dgm:pt modelId="{4A7BCCC8-CAE1-45C8-91B0-E1F53020160E}" type="pres">
      <dgm:prSet presAssocID="{94200A21-C38E-43A7-85A9-5D4E85D3F861}" presName="node" presStyleLbl="node1" presStyleIdx="0" presStyleCnt="1" custScaleX="100098" custLinFactNeighborX="-235" custLinFactNeighborY="-10197">
        <dgm:presLayoutVars>
          <dgm:bulletEnabled val="1"/>
        </dgm:presLayoutVars>
      </dgm:prSet>
      <dgm:spPr/>
    </dgm:pt>
  </dgm:ptLst>
  <dgm:cxnLst>
    <dgm:cxn modelId="{127D654E-06CC-4654-9E69-B34E58F72FA2}" type="presOf" srcId="{94200A21-C38E-43A7-85A9-5D4E85D3F861}" destId="{4A7BCCC8-CAE1-45C8-91B0-E1F53020160E}" srcOrd="0" destOrd="0" presId="urn:microsoft.com/office/officeart/2005/8/layout/process1"/>
    <dgm:cxn modelId="{AEA7F48C-4E39-46DE-9DF2-59B1FA72A77E}" srcId="{DBC17625-766E-4215-BEDB-56DF1E7E73C3}" destId="{94200A21-C38E-43A7-85A9-5D4E85D3F861}" srcOrd="0" destOrd="0" parTransId="{5C2E05B6-0C26-4B53-9ED4-822F0EE088CC}" sibTransId="{AABB54AF-A323-4EE6-B9E8-89A46F8D9F11}"/>
    <dgm:cxn modelId="{576E49F1-E709-4B2A-B666-188132CE64A0}" type="presOf" srcId="{DBC17625-766E-4215-BEDB-56DF1E7E73C3}" destId="{6BB3C8F2-64F3-4827-8A1D-54041A28FA74}" srcOrd="0" destOrd="0" presId="urn:microsoft.com/office/officeart/2005/8/layout/process1"/>
    <dgm:cxn modelId="{534A5956-681D-4BA2-865E-A12451DF97F4}" type="presParOf" srcId="{6BB3C8F2-64F3-4827-8A1D-54041A28FA74}" destId="{4A7BCCC8-CAE1-45C8-91B0-E1F53020160E}" srcOrd="0" destOrd="0" presId="urn:microsoft.com/office/officeart/2005/8/layout/process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4A7BCCC8-CAE1-45C8-91B0-E1F53020160E}">
      <dsp:nvSpPr>
        <dsp:cNvPr id="0" name=""/>
        <dsp:cNvSpPr/>
      </dsp:nvSpPr>
      <dsp:spPr>
        <a:xfrm>
          <a:off x="0" y="0"/>
          <a:ext cx="11002620" cy="2916936"/>
        </a:xfrm>
        <a:prstGeom prst="roundRect">
          <a:avLst>
            <a:gd name="adj" fmla="val 10000"/>
          </a:avLst>
        </a:prstGeom>
        <a:solidFill>
          <a:schemeClr val="bg1"/>
        </a:solidFill>
        <a:ln w="19050" cap="rnd" cmpd="sng" algn="ctr">
          <a:solidFill>
            <a:schemeClr val="tx1"/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75260" tIns="175260" rIns="175260" bIns="175260" numCol="1" spcCol="1270" anchor="ctr" anchorCtr="0">
          <a:noAutofit/>
        </a:bodyPr>
        <a:lstStyle/>
        <a:p>
          <a:pPr marL="0" lvl="0" indent="0" algn="ctr" defTabSz="2044700">
            <a:lnSpc>
              <a:spcPct val="15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600" b="0" i="0" kern="1200" dirty="0">
              <a:solidFill>
                <a:schemeClr val="tx1"/>
              </a:solidFill>
            </a:rPr>
            <a:t>How to check count of Null, Non-Null, Blank, diff-Null, Non-Null for Bronze / Silver / Gold tables?</a:t>
          </a:r>
          <a:endParaRPr lang="en-US" sz="4600" b="1" kern="1200" dirty="0">
            <a:solidFill>
              <a:schemeClr val="tx1"/>
            </a:solidFill>
          </a:endParaRPr>
        </a:p>
      </dsp:txBody>
      <dsp:txXfrm>
        <a:off x="85434" y="85434"/>
        <a:ext cx="10831752" cy="2746068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1">
  <dgm:title val=""/>
  <dgm:desc val=""/>
  <dgm:catLst>
    <dgm:cat type="process" pri="1000"/>
    <dgm:cat type="convert" pri="15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Name0">
    <dgm:varLst>
      <dgm:dir/>
      <dgm:resizeHandles val="exact"/>
    </dgm:varLst>
    <dgm:choose name="Name1">
      <dgm:if name="Name2" func="var" arg="dir" op="equ" val="norm">
        <dgm:alg type="lin"/>
      </dgm:if>
      <dgm:else name="Name3">
        <dgm:alg type="lin">
          <dgm:param type="linDir" val="fromR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h" for="ch" ptType="node" op="equ"/>
      <dgm:constr type="primFontSz" for="ch" ptType="node" op="equ" val="65"/>
      <dgm:constr type="w" for="ch" ptType="sibTrans" refType="w" refFor="ch" refPtType="node" op="equ" fact="0.4"/>
      <dgm:constr type="h" for="ch" ptType="sibTrans" op="equ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18" fact="NaN" max="NaN"/>
          <dgm:rule type="h" val="NaN" fact="1.5" max="NaN"/>
          <dgm:rule type="primFontSz" val="5" fact="NaN" max="NaN"/>
          <dgm:rule type="h" val="INF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  <dgm:constr type="begPad" refType="connDist" fact="0.25"/>
            <dgm:constr type="endPad" refType="connDist" fact="0.22"/>
          </dgm:constrLst>
          <dgm:ruleLst/>
          <dgm:layoutNode name="connectorText">
            <dgm:alg type="tx">
              <dgm:param type="autoTxRot" val="grav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83878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09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5647353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241259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46947239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8978828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1644381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780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5160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34288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56146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3089040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6874402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11949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85185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1D75E5-7D0B-4DB1-8089-18AFE897D15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676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21D75E5-7D0B-4DB1-8089-18AFE897D15D}" type="datetimeFigureOut">
              <a:rPr lang="en-US" smtClean="0"/>
              <a:t>6/7/2025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4D98D598-E16D-40B5-B1BB-8A4E819740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7879660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diagramLayout" Target="../diagrams/layout1.xml"/><Relationship Id="rId7" Type="http://schemas.openxmlformats.org/officeDocument/2006/relationships/image" Target="../media/image1.png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Relationship Id="rId9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pattFill prst="pct75">
          <a:fgClr>
            <a:schemeClr val="accent1"/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7" name="Diagram 6">
            <a:extLst>
              <a:ext uri="{FF2B5EF4-FFF2-40B4-BE49-F238E27FC236}">
                <a16:creationId xmlns:a16="http://schemas.microsoft.com/office/drawing/2014/main" id="{B5DEB473-CE35-16C7-0FA5-8B94D06EAF68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4136657775"/>
              </p:ext>
            </p:extLst>
          </p:nvPr>
        </p:nvGraphicFramePr>
        <p:xfrm>
          <a:off x="479026" y="1591056"/>
          <a:ext cx="11024125" cy="2916936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6" name="Picture 5"/>
          <p:cNvPicPr>
            <a:picLocks noChangeAspect="1"/>
          </p:cNvPicPr>
          <p:nvPr/>
        </p:nvPicPr>
        <p:blipFill>
          <a:blip r:embed="rId7"/>
          <a:srcRect l="6152" r="7138"/>
          <a:stretch/>
        </p:blipFill>
        <p:spPr>
          <a:xfrm>
            <a:off x="109728" y="5228727"/>
            <a:ext cx="2560320" cy="1552575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F4E249FF-28A8-6017-875C-1148E3FE4555}"/>
              </a:ext>
            </a:extLst>
          </p:cNvPr>
          <p:cNvSpPr txBox="1"/>
          <p:nvPr/>
        </p:nvSpPr>
        <p:spPr>
          <a:xfrm>
            <a:off x="4873942" y="176236"/>
            <a:ext cx="2219454" cy="902555"/>
          </a:xfrm>
          <a:prstGeom prst="rect">
            <a:avLst/>
          </a:prstGeom>
          <a:solidFill>
            <a:srgbClr val="3399FF"/>
          </a:solidFill>
        </p:spPr>
        <p:txBody>
          <a:bodyPr wrap="non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4000" dirty="0"/>
              <a:t>Unit Test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FB752926-4EB6-72B8-1DD1-CF382D563EF6}"/>
              </a:ext>
            </a:extLst>
          </p:cNvPr>
          <p:cNvPicPr>
            <a:picLocks noChangeAspect="1"/>
          </p:cNvPicPr>
          <p:nvPr/>
        </p:nvPicPr>
        <p:blipFill rotWithShape="1">
          <a:blip r:embed="rId8"/>
          <a:srcRect l="4020" t="8078" b="13937"/>
          <a:stretch/>
        </p:blipFill>
        <p:spPr>
          <a:xfrm>
            <a:off x="9710928" y="106764"/>
            <a:ext cx="2328344" cy="1347338"/>
          </a:xfrm>
          <a:prstGeom prst="rect">
            <a:avLst/>
          </a:prstGeom>
          <a:ln w="15875">
            <a:solidFill>
              <a:schemeClr val="tx1"/>
            </a:solidFill>
          </a:ln>
          <a:effectLst/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2C95EB98-1DFB-2984-F9A3-D128595B9356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61487" y="4700016"/>
            <a:ext cx="9354437" cy="2098341"/>
          </a:xfrm>
          <a:prstGeom prst="rect">
            <a:avLst/>
          </a:prstGeom>
          <a:ln w="15875"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747513959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docMetadata/LabelInfo.xml><?xml version="1.0" encoding="utf-8"?>
<clbl:labelList xmlns:clbl="http://schemas.microsoft.com/office/2020/mipLabelMetadata">
  <clbl:label id="{d0cb1e24-a0e2-4a4c-9340-733297c9cd7c}" enabled="1" method="Privileged" siteId="{db1e96a8-a3da-442a-930b-235cac24cd5c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226</TotalTime>
  <Words>24</Words>
  <Application>Microsoft Office PowerPoint</Application>
  <PresentationFormat>Widescreen</PresentationFormat>
  <Paragraphs>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Trebuchet MS</vt:lpstr>
      <vt:lpstr>Wingdings 3</vt:lpstr>
      <vt:lpstr>Facet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Anuganti, Suresh SBOBNG-PTIY/TAD</dc:creator>
  <cp:lastModifiedBy>A Suresh</cp:lastModifiedBy>
  <cp:revision>16</cp:revision>
  <dcterms:created xsi:type="dcterms:W3CDTF">2024-09-06T05:12:12Z</dcterms:created>
  <dcterms:modified xsi:type="dcterms:W3CDTF">2025-06-07T15:37:38Z</dcterms:modified>
</cp:coreProperties>
</file>