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4B49E-E953-4C1B-B6E9-EA50254AE2CE}" v="50" dt="2025-05-24T13:30:2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6F24B49E-E953-4C1B-B6E9-EA50254AE2CE}"/>
    <pc:docChg chg="custSel modSld">
      <pc:chgData name="A Suresh" userId="04a47b5c-286d-4451-a903-e2334e9230bd" providerId="ADAL" clId="{6F24B49E-E953-4C1B-B6E9-EA50254AE2CE}" dt="2025-05-24T13:31:04.782" v="172" actId="1035"/>
      <pc:docMkLst>
        <pc:docMk/>
      </pc:docMkLst>
      <pc:sldChg chg="addSp delSp modSp mod">
        <pc:chgData name="A Suresh" userId="04a47b5c-286d-4451-a903-e2334e9230bd" providerId="ADAL" clId="{6F24B49E-E953-4C1B-B6E9-EA50254AE2CE}" dt="2025-05-24T13:31:04.782" v="172" actId="1035"/>
        <pc:sldMkLst>
          <pc:docMk/>
          <pc:sldMk cId="747513959" sldId="261"/>
        </pc:sldMkLst>
        <pc:spChg chg="mod">
          <ac:chgData name="A Suresh" userId="04a47b5c-286d-4451-a903-e2334e9230bd" providerId="ADAL" clId="{6F24B49E-E953-4C1B-B6E9-EA50254AE2CE}" dt="2025-05-24T13:26:14.146" v="76" actId="1076"/>
          <ac:spMkLst>
            <pc:docMk/>
            <pc:sldMk cId="747513959" sldId="261"/>
            <ac:spMk id="3" creationId="{4BFD718D-805A-7529-7E12-3E5005966973}"/>
          </ac:spMkLst>
        </pc:spChg>
        <pc:spChg chg="del">
          <ac:chgData name="A Suresh" userId="04a47b5c-286d-4451-a903-e2334e9230bd" providerId="ADAL" clId="{6F24B49E-E953-4C1B-B6E9-EA50254AE2CE}" dt="2025-05-24T13:25:09.785" v="58" actId="478"/>
          <ac:spMkLst>
            <pc:docMk/>
            <pc:sldMk cId="747513959" sldId="261"/>
            <ac:spMk id="9" creationId="{46778B48-2E51-8AC1-8115-65250E15FC70}"/>
          </ac:spMkLst>
        </pc:spChg>
        <pc:graphicFrameChg chg="del">
          <ac:chgData name="A Suresh" userId="04a47b5c-286d-4451-a903-e2334e9230bd" providerId="ADAL" clId="{6F24B49E-E953-4C1B-B6E9-EA50254AE2CE}" dt="2025-05-24T13:25:08.129" v="57" actId="478"/>
          <ac:graphicFrameMkLst>
            <pc:docMk/>
            <pc:sldMk cId="747513959" sldId="261"/>
            <ac:graphicFrameMk id="4" creationId="{9F82BE6C-98EB-5FFC-E2DB-E1993ED47905}"/>
          </ac:graphicFrameMkLst>
        </pc:graphicFrameChg>
        <pc:graphicFrameChg chg="mod">
          <ac:chgData name="A Suresh" userId="04a47b5c-286d-4451-a903-e2334e9230bd" providerId="ADAL" clId="{6F24B49E-E953-4C1B-B6E9-EA50254AE2CE}" dt="2025-05-24T13:30:55.231" v="158" actId="1076"/>
          <ac:graphicFrameMkLst>
            <pc:docMk/>
            <pc:sldMk cId="747513959" sldId="261"/>
            <ac:graphicFrameMk id="7" creationId="{B5DEB473-CE35-16C7-0FA5-8B94D06EAF68}"/>
          </ac:graphicFrameMkLst>
        </pc:graphicFrameChg>
        <pc:picChg chg="mod">
          <ac:chgData name="A Suresh" userId="04a47b5c-286d-4451-a903-e2334e9230bd" providerId="ADAL" clId="{6F24B49E-E953-4C1B-B6E9-EA50254AE2CE}" dt="2025-05-24T13:31:04.782" v="172" actId="1035"/>
          <ac:picMkLst>
            <pc:docMk/>
            <pc:sldMk cId="747513959" sldId="261"/>
            <ac:picMk id="2" creationId="{38A6757A-D37D-F9B7-16BB-8A2582C5D4E9}"/>
          </ac:picMkLst>
        </pc:picChg>
        <pc:picChg chg="mod modCrop">
          <ac:chgData name="A Suresh" userId="04a47b5c-286d-4451-a903-e2334e9230bd" providerId="ADAL" clId="{6F24B49E-E953-4C1B-B6E9-EA50254AE2CE}" dt="2025-05-24T13:25:46.351" v="72" actId="14100"/>
          <ac:picMkLst>
            <pc:docMk/>
            <pc:sldMk cId="747513959" sldId="261"/>
            <ac:picMk id="5" creationId="{4591F165-407A-2A70-9E61-5D30016CC3FB}"/>
          </ac:picMkLst>
        </pc:picChg>
        <pc:picChg chg="add mod">
          <ac:chgData name="A Suresh" userId="04a47b5c-286d-4451-a903-e2334e9230bd" providerId="ADAL" clId="{6F24B49E-E953-4C1B-B6E9-EA50254AE2CE}" dt="2025-05-24T13:29:45.147" v="143" actId="14100"/>
          <ac:picMkLst>
            <pc:docMk/>
            <pc:sldMk cId="747513959" sldId="261"/>
            <ac:picMk id="8" creationId="{86974000-82FE-09A3-5F80-4355CDF588B7}"/>
          </ac:picMkLst>
        </pc:picChg>
        <pc:picChg chg="add mod">
          <ac:chgData name="A Suresh" userId="04a47b5c-286d-4451-a903-e2334e9230bd" providerId="ADAL" clId="{6F24B49E-E953-4C1B-B6E9-EA50254AE2CE}" dt="2025-05-24T13:29:38.734" v="142" actId="1038"/>
          <ac:picMkLst>
            <pc:docMk/>
            <pc:sldMk cId="747513959" sldId="261"/>
            <ac:picMk id="11" creationId="{2F5DCE86-E70F-B20C-BCF7-85A9B35AD6CE}"/>
          </ac:picMkLst>
        </pc:picChg>
        <pc:picChg chg="add mod">
          <ac:chgData name="A Suresh" userId="04a47b5c-286d-4451-a903-e2334e9230bd" providerId="ADAL" clId="{6F24B49E-E953-4C1B-B6E9-EA50254AE2CE}" dt="2025-05-24T13:29:28.143" v="129" actId="14100"/>
          <ac:picMkLst>
            <pc:docMk/>
            <pc:sldMk cId="747513959" sldId="261"/>
            <ac:picMk id="13" creationId="{2ACCC1A3-757B-15A6-C2EB-978C2AA06D7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6000" b="0" dirty="0">
              <a:solidFill>
                <a:schemeClr val="tx1"/>
              </a:solidFill>
            </a:rPr>
            <a:t>collect() function in PySpark?</a:t>
          </a:r>
        </a:p>
        <a:p>
          <a:pPr algn="l"/>
          <a:r>
            <a:rPr lang="en-US" sz="2200" b="0" dirty="0">
              <a:solidFill>
                <a:schemeClr val="tx1"/>
              </a:solidFill>
            </a:rPr>
            <a:t>-</a:t>
          </a:r>
          <a:r>
            <a:rPr lang="en-US" sz="2200" b="1" dirty="0">
              <a:solidFill>
                <a:schemeClr val="tx1"/>
              </a:solidFill>
            </a:rPr>
            <a:t> </a:t>
          </a:r>
          <a:r>
            <a:rPr lang="en-US" sz="2200" b="0" dirty="0">
              <a:solidFill>
                <a:schemeClr val="tx1"/>
              </a:solidFill>
            </a:rPr>
            <a:t>How to </a:t>
          </a:r>
          <a:r>
            <a:rPr lang="en-US" sz="2200" b="0" i="0" dirty="0">
              <a:solidFill>
                <a:schemeClr val="tx1"/>
              </a:solidFill>
            </a:rPr>
            <a:t>Retrieve data from DataFrame?</a:t>
          </a:r>
        </a:p>
        <a:p>
          <a:pPr algn="l"/>
          <a:r>
            <a:rPr lang="en-US" sz="2200" b="0" i="0" dirty="0">
              <a:solidFill>
                <a:schemeClr val="tx1"/>
              </a:solidFill>
            </a:rPr>
            <a:t>- How to retrieve all the elements of the dataset (from all nodes) to the driver node?</a:t>
          </a:r>
          <a:endParaRPr lang="en-US" sz="2200" b="1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 sz="3200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 sz="3200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ScaleX="100196" custLinFactNeighborX="-1320" custLinFactNeighborY="-17828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0" y="0"/>
          <a:ext cx="11314474" cy="2044997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dirty="0">
              <a:solidFill>
                <a:schemeClr val="tx1"/>
              </a:solidFill>
            </a:rPr>
            <a:t>collect() function in PySpark?</a:t>
          </a:r>
        </a:p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>
              <a:solidFill>
                <a:schemeClr val="tx1"/>
              </a:solidFill>
            </a:rPr>
            <a:t>-</a:t>
          </a:r>
          <a:r>
            <a:rPr lang="en-US" sz="2200" b="1" kern="1200" dirty="0">
              <a:solidFill>
                <a:schemeClr val="tx1"/>
              </a:solidFill>
            </a:rPr>
            <a:t> </a:t>
          </a:r>
          <a:r>
            <a:rPr lang="en-US" sz="2200" b="0" kern="1200" dirty="0">
              <a:solidFill>
                <a:schemeClr val="tx1"/>
              </a:solidFill>
            </a:rPr>
            <a:t>How to </a:t>
          </a:r>
          <a:r>
            <a:rPr lang="en-US" sz="2200" b="0" i="0" kern="1200" dirty="0">
              <a:solidFill>
                <a:schemeClr val="tx1"/>
              </a:solidFill>
            </a:rPr>
            <a:t>Retrieve data from DataFrame?</a:t>
          </a:r>
        </a:p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schemeClr val="tx1"/>
              </a:solidFill>
            </a:rPr>
            <a:t>- How to retrieve all the elements of the dataset (from all nodes) to the driver node?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59896" y="59896"/>
        <a:ext cx="11194682" cy="1925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31830-98AB-4E38-8FA4-1872051CEA6F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20A10-85FB-4539-B38F-C95E03A58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79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20A10-85FB-4539-B38F-C95E03A58D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19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D718D-805A-7529-7E12-3E5005966973}"/>
              </a:ext>
            </a:extLst>
          </p:cNvPr>
          <p:cNvSpPr txBox="1"/>
          <p:nvPr/>
        </p:nvSpPr>
        <p:spPr>
          <a:xfrm>
            <a:off x="877108" y="89522"/>
            <a:ext cx="2599120" cy="83096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collect()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EB473-CE35-16C7-0FA5-8B94D06EA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4427"/>
              </p:ext>
            </p:extLst>
          </p:nvPr>
        </p:nvGraphicFramePr>
        <p:xfrm>
          <a:off x="427703" y="1217993"/>
          <a:ext cx="11336593" cy="20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20" t="8078" b="13937"/>
          <a:stretch/>
        </p:blipFill>
        <p:spPr>
          <a:xfrm>
            <a:off x="9736891" y="60026"/>
            <a:ext cx="2379884" cy="1082857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1F165-407A-2A70-9E61-5D30016CC3F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765" r="8654"/>
          <a:stretch/>
        </p:blipFill>
        <p:spPr>
          <a:xfrm>
            <a:off x="108156" y="5514267"/>
            <a:ext cx="1966450" cy="12520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74000-82FE-09A3-5F80-4355CDF588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56" y="3429000"/>
            <a:ext cx="3017804" cy="15283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5DCE86-E70F-B20C-BCF7-85A9B35AD6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1963" y="3428999"/>
            <a:ext cx="3769429" cy="30701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CCC1A3-757B-15A6-C2EB-978C2AA06D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7395" y="3429000"/>
            <a:ext cx="4830561" cy="33373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286</TotalTime>
  <Words>37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Century Gothic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 Suresh</cp:lastModifiedBy>
  <cp:revision>16</cp:revision>
  <dcterms:created xsi:type="dcterms:W3CDTF">2024-09-06T05:12:12Z</dcterms:created>
  <dcterms:modified xsi:type="dcterms:W3CDTF">2025-05-24T13:31:07Z</dcterms:modified>
</cp:coreProperties>
</file>