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3B3C8-3B16-4289-A9E9-0B733D402A7F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16C4E-2E7E-4749-BBDB-05B521E5F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D777-0481-B0E8-B68B-DF9FAD21E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A4F624-E613-CD6E-6AB2-B1CBC19B5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C510E-4AB0-3921-792F-881DA91F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579B0-57A8-BBE1-7703-2E126345D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A5EC5-B546-1133-1512-00E5E4E8C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2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2021-90B5-B4E6-F89E-D13676C9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A4D3-CD86-3C4A-9180-CB23E1FBE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60CFF-9B1D-AD30-718C-23FCFD13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5EAD2-F95B-4FE2-2A75-5F8D238C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253C0-10BA-D99C-F12C-956A4349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2E8A5-3698-36AD-FACD-33385ADF5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510F92-4EF1-1540-DEB7-DC1778F7E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8C647-34B3-7B91-359E-AE25711C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04D4F-CB8F-F05F-1530-0736AA47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81E4-45E6-64DD-01FA-4B18BB524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6B1F-BD76-F167-1C83-18C8C09A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CF410-2701-BDD6-4055-25B4AC135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6CBBE-4073-E140-85F1-ADF0D0B67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D48C-D210-D558-5C10-E622EEFB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44F65-AA7B-78B8-06D8-9FFAE407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2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C122-DAF8-6097-DF2E-B5463505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EF503-201C-ECD7-15F8-50139C5A5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C0AF-A02B-E3D1-D9C7-8B919803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B66E7-AE0C-F032-6875-BCF61664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C678A-014C-BC7F-180E-5CC63095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20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EB2B-6EBA-F9D4-B5A2-342FEB90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6CDE7-5625-92F5-43EC-AF23AC73D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19835-43F7-8A01-A8AF-309C21275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DE24F-DDBD-9D23-BB49-3B3060F2A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10CCF-0074-1E2E-D6B5-6CF21E4B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E8502-304F-FC25-77EC-AF93342A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3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DABA-B618-D0CD-B6F0-CF8A5E1C5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87529-9CFA-118B-0602-012D0EB51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06F63-B8FE-481A-F6D3-5BC52F1FC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CFA6C-6829-FD50-B6C6-0EEE0FDED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8A675F-DD5A-7AA3-52E6-F63DD2896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663AD-D9E2-FEED-6A04-D2D49BFAB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913DD-FFF6-4058-B85D-C69A64F73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63CA1-6B38-9CB3-72BA-9C27A425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2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6814-0486-74A4-C3BF-DF86C58F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A10921-79E3-572D-DA6C-24DABA1B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ECB5C-BCCF-538A-0B6F-777FF1DD5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80017-4844-A687-5F18-30793FA0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0C7B1-F2EF-D61A-BB8C-C776025EA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FF866-1A6A-CC5E-C712-ACCAE1631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CE81B-2640-A00C-0367-27B82BA9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9A6D-961B-0792-9BA9-1CDD3A805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67957-A3C5-3AC3-BF10-FB1184BD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1E048-77FD-556C-55BE-D2385C463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58BD-2D23-B064-AB4E-46145AEA2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83694-B0FE-F456-FF88-0F5CC8AF3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D78DE-E241-8E1F-B6A8-376BC95A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9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3F6C-E5EF-1379-F825-58D8A1532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139B6-8625-E4A0-82EB-CC52769C4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54FE-31B0-E012-639C-21C98F26E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9896B-6E01-83EF-5C6A-B71676C0D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7674-F109-4615-8EE3-4EE17A77A39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5420A-18D7-1451-D1B7-4A5BE626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01229-8429-5E89-B257-503F4F59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0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205CA-35FA-71EC-80BC-18B2E786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49DF1-02D0-6370-B5F2-E2E3B288A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375C4-9B29-1E4E-55ED-185A64C32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674-F109-4615-8EE3-4EE17A77A392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0D40A-1A89-87EB-5F2E-0CF88C2CD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0BDC-84E4-928C-A24E-2A57C188B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76C3F-84DB-4073-B21E-77EB9AC0F9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5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3C798-A75D-72EC-612E-BEC3D0C8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976" y="453128"/>
            <a:ext cx="3149762" cy="1263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5BCDC-A350-309B-877B-9713BD4124E7}"/>
              </a:ext>
            </a:extLst>
          </p:cNvPr>
          <p:cNvSpPr txBox="1"/>
          <p:nvPr/>
        </p:nvSpPr>
        <p:spPr>
          <a:xfrm>
            <a:off x="1544202" y="2306749"/>
            <a:ext cx="8103309" cy="132343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i="1" dirty="0"/>
              <a:t>How to GENERATE ARRAYS FROM</a:t>
            </a:r>
          </a:p>
          <a:p>
            <a:r>
              <a:rPr lang="en-US" sz="4000" i="1" dirty="0"/>
              <a:t>Single / Multiple COLUMNS of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46E9D-3DE7-A069-584F-4E3B7E91C267}"/>
              </a:ext>
            </a:extLst>
          </p:cNvPr>
          <p:cNvSpPr txBox="1"/>
          <p:nvPr/>
        </p:nvSpPr>
        <p:spPr>
          <a:xfrm>
            <a:off x="4507379" y="4684944"/>
            <a:ext cx="2212465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collect_list()</a:t>
            </a:r>
          </a:p>
        </p:txBody>
      </p:sp>
    </p:spTree>
    <p:extLst>
      <p:ext uri="{BB962C8B-B14F-4D97-AF65-F5344CB8AC3E}">
        <p14:creationId xmlns:p14="http://schemas.microsoft.com/office/powerpoint/2010/main" val="100320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E3C798-A75D-72EC-612E-BEC3D0C8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976" y="453128"/>
            <a:ext cx="3149762" cy="12637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85BCDC-A350-309B-877B-9713BD4124E7}"/>
              </a:ext>
            </a:extLst>
          </p:cNvPr>
          <p:cNvSpPr txBox="1"/>
          <p:nvPr/>
        </p:nvSpPr>
        <p:spPr>
          <a:xfrm>
            <a:off x="1544202" y="2306749"/>
            <a:ext cx="8103309" cy="132343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GENERATE ARRAYS FROM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Single / Multiple COLUMNS of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46E9D-3DE7-A069-584F-4E3B7E91C267}"/>
              </a:ext>
            </a:extLst>
          </p:cNvPr>
          <p:cNvSpPr txBox="1"/>
          <p:nvPr/>
        </p:nvSpPr>
        <p:spPr>
          <a:xfrm>
            <a:off x="4507379" y="4684944"/>
            <a:ext cx="2212465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collect_list()</a:t>
            </a:r>
          </a:p>
        </p:txBody>
      </p:sp>
    </p:spTree>
    <p:extLst>
      <p:ext uri="{BB962C8B-B14F-4D97-AF65-F5344CB8AC3E}">
        <p14:creationId xmlns:p14="http://schemas.microsoft.com/office/powerpoint/2010/main" val="1632041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722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30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7</cp:revision>
  <dcterms:created xsi:type="dcterms:W3CDTF">2024-06-07T06:23:21Z</dcterms:created>
  <dcterms:modified xsi:type="dcterms:W3CDTF">2024-06-28T17:38:30Z</dcterms:modified>
</cp:coreProperties>
</file>