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60240" y="4455360"/>
            <a:ext cx="5100480" cy="1179360"/>
          </a:xfrm>
          <a:prstGeom prst="rect">
            <a:avLst/>
          </a:prstGeom>
          <a:solidFill>
            <a:srgbClr val="adff00">
              <a:alpha val="15000"/>
            </a:srgbClr>
          </a:solidFill>
          <a:ln>
            <a:solidFill>
              <a:srgbClr val="01050b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77" name="" descr=""/>
          <p:cNvPicPr/>
          <p:nvPr/>
        </p:nvPicPr>
        <p:blipFill>
          <a:blip r:embed="rId1"/>
          <a:srcRect l="0" t="0" r="1159" b="1228"/>
          <a:stretch/>
        </p:blipFill>
        <p:spPr>
          <a:xfrm>
            <a:off x="166320" y="146880"/>
            <a:ext cx="5742360" cy="5502960"/>
          </a:xfrm>
          <a:prstGeom prst="rect">
            <a:avLst/>
          </a:prstGeom>
          <a:ln>
            <a:solidFill>
              <a:srgbClr val="01050b"/>
            </a:solidFill>
          </a:ln>
        </p:spPr>
      </p:pic>
      <p:sp>
        <p:nvSpPr>
          <p:cNvPr id="78" name="CustomShape 2"/>
          <p:cNvSpPr/>
          <p:nvPr/>
        </p:nvSpPr>
        <p:spPr>
          <a:xfrm>
            <a:off x="720720" y="2377440"/>
            <a:ext cx="5184720" cy="1188720"/>
          </a:xfrm>
          <a:prstGeom prst="rect">
            <a:avLst/>
          </a:prstGeom>
          <a:solidFill>
            <a:srgbClr val="ff1d00">
              <a:alpha val="15000"/>
            </a:srgbClr>
          </a:solidFill>
          <a:ln>
            <a:solidFill>
              <a:srgbClr val="0105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"/>
          <p:cNvSpPr/>
          <p:nvPr/>
        </p:nvSpPr>
        <p:spPr>
          <a:xfrm>
            <a:off x="720720" y="1785600"/>
            <a:ext cx="5184720" cy="590760"/>
          </a:xfrm>
          <a:prstGeom prst="rect">
            <a:avLst/>
          </a:prstGeom>
          <a:solidFill>
            <a:srgbClr val="ffe500">
              <a:alpha val="15000"/>
            </a:srgbClr>
          </a:solidFill>
          <a:ln>
            <a:solidFill>
              <a:srgbClr val="0105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"/>
          <p:cNvSpPr/>
          <p:nvPr/>
        </p:nvSpPr>
        <p:spPr>
          <a:xfrm>
            <a:off x="720720" y="3565440"/>
            <a:ext cx="5194800" cy="886320"/>
          </a:xfrm>
          <a:prstGeom prst="rect">
            <a:avLst/>
          </a:prstGeom>
          <a:solidFill>
            <a:srgbClr val="adff00">
              <a:alpha val="15000"/>
            </a:srgbClr>
          </a:solidFill>
          <a:ln>
            <a:solidFill>
              <a:srgbClr val="0105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5"/>
          <p:cNvSpPr/>
          <p:nvPr/>
        </p:nvSpPr>
        <p:spPr>
          <a:xfrm>
            <a:off x="720720" y="4455360"/>
            <a:ext cx="5194800" cy="1189440"/>
          </a:xfrm>
          <a:prstGeom prst="rect">
            <a:avLst/>
          </a:prstGeom>
          <a:solidFill>
            <a:srgbClr val="3498a4">
              <a:alpha val="15000"/>
            </a:srgbClr>
          </a:solidFill>
          <a:ln>
            <a:solidFill>
              <a:srgbClr val="0105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6"/>
          <p:cNvSpPr/>
          <p:nvPr/>
        </p:nvSpPr>
        <p:spPr>
          <a:xfrm>
            <a:off x="3639600" y="1785600"/>
            <a:ext cx="1092960" cy="289800"/>
          </a:xfrm>
          <a:prstGeom prst="rect">
            <a:avLst/>
          </a:prstGeom>
          <a:solidFill>
            <a:srgbClr val="ff1d00">
              <a:alpha val="15000"/>
            </a:srgbClr>
          </a:solidFill>
          <a:ln w="19080">
            <a:solidFill>
              <a:srgbClr val="ff1d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7"/>
          <p:cNvSpPr/>
          <p:nvPr/>
        </p:nvSpPr>
        <p:spPr>
          <a:xfrm>
            <a:off x="3639600" y="2378880"/>
            <a:ext cx="1092960" cy="289800"/>
          </a:xfrm>
          <a:prstGeom prst="rect">
            <a:avLst/>
          </a:prstGeom>
          <a:solidFill>
            <a:srgbClr val="ff1d00">
              <a:alpha val="15000"/>
            </a:srgbClr>
          </a:solidFill>
          <a:ln w="19080">
            <a:solidFill>
              <a:srgbClr val="ff1d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"/>
          <p:cNvSpPr/>
          <p:nvPr/>
        </p:nvSpPr>
        <p:spPr>
          <a:xfrm>
            <a:off x="3639600" y="3559680"/>
            <a:ext cx="1092960" cy="289800"/>
          </a:xfrm>
          <a:prstGeom prst="rect">
            <a:avLst/>
          </a:prstGeom>
          <a:solidFill>
            <a:srgbClr val="ff1d00">
              <a:alpha val="15000"/>
            </a:srgbClr>
          </a:solidFill>
          <a:ln w="19080">
            <a:solidFill>
              <a:srgbClr val="ff1d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9"/>
          <p:cNvSpPr/>
          <p:nvPr/>
        </p:nvSpPr>
        <p:spPr>
          <a:xfrm>
            <a:off x="3639600" y="4458240"/>
            <a:ext cx="1092960" cy="289800"/>
          </a:xfrm>
          <a:prstGeom prst="rect">
            <a:avLst/>
          </a:prstGeom>
          <a:solidFill>
            <a:srgbClr val="ff1d00">
              <a:alpha val="15000"/>
            </a:srgbClr>
          </a:solidFill>
          <a:ln w="19080">
            <a:solidFill>
              <a:srgbClr val="ff1d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0"/>
          <p:cNvSpPr/>
          <p:nvPr/>
        </p:nvSpPr>
        <p:spPr>
          <a:xfrm>
            <a:off x="3639600" y="5358240"/>
            <a:ext cx="1092960" cy="289800"/>
          </a:xfrm>
          <a:prstGeom prst="rect">
            <a:avLst/>
          </a:prstGeom>
          <a:solidFill>
            <a:srgbClr val="ff1d00">
              <a:alpha val="15000"/>
            </a:srgbClr>
          </a:solidFill>
          <a:ln w="19080">
            <a:solidFill>
              <a:srgbClr val="ff1d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1"/>
          <p:cNvSpPr/>
          <p:nvPr/>
        </p:nvSpPr>
        <p:spPr>
          <a:xfrm>
            <a:off x="3639600" y="2073600"/>
            <a:ext cx="1092960" cy="302760"/>
          </a:xfrm>
          <a:prstGeom prst="rect">
            <a:avLst/>
          </a:prstGeom>
          <a:solidFill>
            <a:srgbClr val="ff1d00">
              <a:alpha val="15000"/>
            </a:srgbClr>
          </a:solidFill>
          <a:ln w="29160">
            <a:solidFill>
              <a:srgbClr val="34a43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12"/>
          <p:cNvSpPr/>
          <p:nvPr/>
        </p:nvSpPr>
        <p:spPr>
          <a:xfrm>
            <a:off x="3639600" y="3265920"/>
            <a:ext cx="1092960" cy="302760"/>
          </a:xfrm>
          <a:prstGeom prst="rect">
            <a:avLst/>
          </a:prstGeom>
          <a:solidFill>
            <a:srgbClr val="ff1d00">
              <a:alpha val="15000"/>
            </a:srgbClr>
          </a:solidFill>
          <a:ln w="29160">
            <a:solidFill>
              <a:srgbClr val="34a43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3"/>
          <p:cNvSpPr/>
          <p:nvPr/>
        </p:nvSpPr>
        <p:spPr>
          <a:xfrm>
            <a:off x="3639600" y="4154400"/>
            <a:ext cx="1092960" cy="302760"/>
          </a:xfrm>
          <a:prstGeom prst="rect">
            <a:avLst/>
          </a:prstGeom>
          <a:solidFill>
            <a:srgbClr val="ff1d00">
              <a:alpha val="15000"/>
            </a:srgbClr>
          </a:solidFill>
          <a:ln w="29160">
            <a:solidFill>
              <a:srgbClr val="34a43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2022-11-09T11:45:02Z</dcterms:created>
  <dc:creator>Anuganti Suresh (Consultant)</dc:creator>
  <dc:description/>
  <dc:language>en-US</dc:language>
  <cp:lastModifiedBy/>
  <dcterms:modified xsi:type="dcterms:W3CDTF">2025-02-06T21:20:06Z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MSIP_Label_19540963-e559-4020-8a90-fe8a502c2801_ActionId">
    <vt:lpwstr>901e2aac-010a-410a-a63c-eff3eb9f738f</vt:lpwstr>
  </property>
  <property fmtid="{D5CDD505-2E9C-101B-9397-08002B2CF9AE}" pid="8" name="MSIP_Label_19540963-e559-4020-8a90-fe8a502c2801_ContentBits">
    <vt:lpwstr>0</vt:lpwstr>
  </property>
  <property fmtid="{D5CDD505-2E9C-101B-9397-08002B2CF9AE}" pid="9" name="MSIP_Label_19540963-e559-4020-8a90-fe8a502c2801_Enabled">
    <vt:lpwstr>true</vt:lpwstr>
  </property>
  <property fmtid="{D5CDD505-2E9C-101B-9397-08002B2CF9AE}" pid="10" name="MSIP_Label_19540963-e559-4020-8a90-fe8a502c2801_Method">
    <vt:lpwstr>Standard</vt:lpwstr>
  </property>
  <property fmtid="{D5CDD505-2E9C-101B-9397-08002B2CF9AE}" pid="11" name="MSIP_Label_19540963-e559-4020-8a90-fe8a502c2801_Name">
    <vt:lpwstr>19540963-e559-4020-8a90-fe8a502c2801</vt:lpwstr>
  </property>
  <property fmtid="{D5CDD505-2E9C-101B-9397-08002B2CF9AE}" pid="12" name="MSIP_Label_19540963-e559-4020-8a90-fe8a502c2801_SetDate">
    <vt:lpwstr>2022-11-09T11:45:02Z</vt:lpwstr>
  </property>
  <property fmtid="{D5CDD505-2E9C-101B-9397-08002B2CF9AE}" pid="13" name="MSIP_Label_19540963-e559-4020-8a90-fe8a502c2801_SiteId">
    <vt:lpwstr>f25493ae-1c98-41d7-8a33-0be75f5fe603</vt:lpwstr>
  </property>
  <property fmtid="{D5CDD505-2E9C-101B-9397-08002B2CF9AE}" pid="14" name="Notes">
    <vt:i4>0</vt:i4>
  </property>
  <property fmtid="{D5CDD505-2E9C-101B-9397-08002B2CF9AE}" pid="15" name="PresentationFormat">
    <vt:lpwstr>Widescreen</vt:lpwstr>
  </property>
  <property fmtid="{D5CDD505-2E9C-101B-9397-08002B2CF9AE}" pid="16" name="ScaleCrop">
    <vt:bool>0</vt:bool>
  </property>
  <property fmtid="{D5CDD505-2E9C-101B-9397-08002B2CF9AE}" pid="17" name="ShareDoc">
    <vt:bool>0</vt:bool>
  </property>
  <property fmtid="{D5CDD505-2E9C-101B-9397-08002B2CF9AE}" pid="18" name="Slides">
    <vt:i4>1</vt:i4>
  </property>
</Properties>
</file>