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</p:sldIdLst>
  <p:sldSz cx="12192000" cy="6858000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3FC1A42-DCD1-41CF-B305-AC54412B4DEC}" v="12" dt="2025-08-29T18:02:39.70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2" d="100"/>
          <a:sy n="102" d="100"/>
        </p:scale>
        <p:origin x="2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63FC1A42-DCD1-41CF-B305-AC54412B4DEC}"/>
    <pc:docChg chg="undo custSel modSld">
      <pc:chgData name="A Suresh" userId="04a47b5c-286d-4451-a903-e2334e9230bd" providerId="ADAL" clId="{63FC1A42-DCD1-41CF-B305-AC54412B4DEC}" dt="2025-08-29T18:02:15.035" v="416" actId="20577"/>
      <pc:docMkLst>
        <pc:docMk/>
      </pc:docMkLst>
      <pc:sldChg chg="addSp delSp modSp mod">
        <pc:chgData name="A Suresh" userId="04a47b5c-286d-4451-a903-e2334e9230bd" providerId="ADAL" clId="{63FC1A42-DCD1-41CF-B305-AC54412B4DEC}" dt="2025-08-29T18:02:15.035" v="416" actId="20577"/>
        <pc:sldMkLst>
          <pc:docMk/>
          <pc:sldMk cId="0" sldId="256"/>
        </pc:sldMkLst>
        <pc:spChg chg="add mod">
          <ac:chgData name="A Suresh" userId="04a47b5c-286d-4451-a903-e2334e9230bd" providerId="ADAL" clId="{63FC1A42-DCD1-41CF-B305-AC54412B4DEC}" dt="2025-08-29T17:53:14.973" v="73" actId="1037"/>
          <ac:spMkLst>
            <pc:docMk/>
            <pc:sldMk cId="0" sldId="256"/>
            <ac:spMk id="7" creationId="{6892DCEA-ADC8-926E-4C5D-8517433AF747}"/>
          </ac:spMkLst>
        </pc:spChg>
        <pc:spChg chg="add mod">
          <ac:chgData name="A Suresh" userId="04a47b5c-286d-4451-a903-e2334e9230bd" providerId="ADAL" clId="{63FC1A42-DCD1-41CF-B305-AC54412B4DEC}" dt="2025-08-29T17:54:16.105" v="123" actId="207"/>
          <ac:spMkLst>
            <pc:docMk/>
            <pc:sldMk cId="0" sldId="256"/>
            <ac:spMk id="8" creationId="{E220EAEB-A992-325F-441A-554D78B1D62E}"/>
          </ac:spMkLst>
        </pc:spChg>
        <pc:spChg chg="add mod">
          <ac:chgData name="A Suresh" userId="04a47b5c-286d-4451-a903-e2334e9230bd" providerId="ADAL" clId="{63FC1A42-DCD1-41CF-B305-AC54412B4DEC}" dt="2025-08-29T17:57:36.050" v="225" actId="1035"/>
          <ac:spMkLst>
            <pc:docMk/>
            <pc:sldMk cId="0" sldId="256"/>
            <ac:spMk id="9" creationId="{B96FA653-E4BB-E962-EF16-88445B3A246A}"/>
          </ac:spMkLst>
        </pc:spChg>
        <pc:spChg chg="add mod">
          <ac:chgData name="A Suresh" userId="04a47b5c-286d-4451-a903-e2334e9230bd" providerId="ADAL" clId="{63FC1A42-DCD1-41CF-B305-AC54412B4DEC}" dt="2025-08-29T18:02:15.035" v="416" actId="20577"/>
          <ac:spMkLst>
            <pc:docMk/>
            <pc:sldMk cId="0" sldId="256"/>
            <ac:spMk id="13" creationId="{C16DC626-5585-C6BD-A5DA-9AA70A2C1377}"/>
          </ac:spMkLst>
        </pc:spChg>
        <pc:spChg chg="del mod">
          <ac:chgData name="A Suresh" userId="04a47b5c-286d-4451-a903-e2334e9230bd" providerId="ADAL" clId="{63FC1A42-DCD1-41CF-B305-AC54412B4DEC}" dt="2025-08-29T17:53:06.744" v="60" actId="478"/>
          <ac:spMkLst>
            <pc:docMk/>
            <pc:sldMk cId="0" sldId="256"/>
            <ac:spMk id="40" creationId="{00000000-0000-0000-0000-000000000000}"/>
          </ac:spMkLst>
        </pc:spChg>
        <pc:graphicFrameChg chg="del mod">
          <ac:chgData name="A Suresh" userId="04a47b5c-286d-4451-a903-e2334e9230bd" providerId="ADAL" clId="{63FC1A42-DCD1-41CF-B305-AC54412B4DEC}" dt="2025-08-29T17:54:24.199" v="124" actId="478"/>
          <ac:graphicFrameMkLst>
            <pc:docMk/>
            <pc:sldMk cId="0" sldId="256"/>
            <ac:graphicFrameMk id="2" creationId="{00000000-0000-0000-0000-000000000000}"/>
          </ac:graphicFrameMkLst>
        </pc:graphicFrameChg>
        <pc:picChg chg="add del mod">
          <ac:chgData name="A Suresh" userId="04a47b5c-286d-4451-a903-e2334e9230bd" providerId="ADAL" clId="{63FC1A42-DCD1-41CF-B305-AC54412B4DEC}" dt="2025-08-29T17:49:36.853" v="38" actId="478"/>
          <ac:picMkLst>
            <pc:docMk/>
            <pc:sldMk cId="0" sldId="256"/>
            <ac:picMk id="4" creationId="{E7314204-B916-E9F5-EAF4-2BEAAF149248}"/>
          </ac:picMkLst>
        </pc:picChg>
        <pc:picChg chg="add mod ord modCrop">
          <ac:chgData name="A Suresh" userId="04a47b5c-286d-4451-a903-e2334e9230bd" providerId="ADAL" clId="{63FC1A42-DCD1-41CF-B305-AC54412B4DEC}" dt="2025-08-29T17:57:06.634" v="209" actId="166"/>
          <ac:picMkLst>
            <pc:docMk/>
            <pc:sldMk cId="0" sldId="256"/>
            <ac:picMk id="6" creationId="{78CAAD56-13F6-3EFB-C696-6170EF60245A}"/>
          </ac:picMkLst>
        </pc:picChg>
        <pc:picChg chg="add del mod">
          <ac:chgData name="A Suresh" userId="04a47b5c-286d-4451-a903-e2334e9230bd" providerId="ADAL" clId="{63FC1A42-DCD1-41CF-B305-AC54412B4DEC}" dt="2025-08-29T17:59:03.004" v="229" actId="478"/>
          <ac:picMkLst>
            <pc:docMk/>
            <pc:sldMk cId="0" sldId="256"/>
            <ac:picMk id="11" creationId="{2D6BB0D0-2E5D-A3BE-3666-F3CC42765828}"/>
          </ac:picMkLst>
        </pc:picChg>
        <pc:picChg chg="mod ord">
          <ac:chgData name="A Suresh" userId="04a47b5c-286d-4451-a903-e2334e9230bd" providerId="ADAL" clId="{63FC1A42-DCD1-41CF-B305-AC54412B4DEC}" dt="2025-08-29T17:57:18.328" v="210" actId="166"/>
          <ac:picMkLst>
            <pc:docMk/>
            <pc:sldMk cId="0" sldId="256"/>
            <ac:picMk id="38" creationId="{00000000-0000-0000-0000-000000000000}"/>
          </ac:picMkLst>
        </pc:picChg>
        <pc:picChg chg="mod">
          <ac:chgData name="A Suresh" userId="04a47b5c-286d-4451-a903-e2334e9230bd" providerId="ADAL" clId="{63FC1A42-DCD1-41CF-B305-AC54412B4DEC}" dt="2025-08-29T17:47:41.985" v="35" actId="1037"/>
          <ac:picMkLst>
            <pc:docMk/>
            <pc:sldMk cId="0" sldId="256"/>
            <ac:picMk id="39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0" name="PlaceHolder 5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3" name="PlaceHolder 3"/>
          <p:cNvSpPr>
            <a:spLocks noGrp="1"/>
          </p:cNvSpPr>
          <p:nvPr>
            <p:ph type="body"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4" name="PlaceHolder 4"/>
          <p:cNvSpPr>
            <a:spLocks noGrp="1"/>
          </p:cNvSpPr>
          <p:nvPr>
            <p:ph type="body"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5" name="PlaceHolder 5"/>
          <p:cNvSpPr>
            <a:spLocks noGrp="1"/>
          </p:cNvSpPr>
          <p:nvPr>
            <p:ph type="body"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6" name="PlaceHolder 6"/>
          <p:cNvSpPr>
            <a:spLocks noGrp="1"/>
          </p:cNvSpPr>
          <p:nvPr>
            <p:ph type="body"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37" name="PlaceHolder 7"/>
          <p:cNvSpPr>
            <a:spLocks noGrp="1"/>
          </p:cNvSpPr>
          <p:nvPr>
            <p:ph type="body"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8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3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4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 type="body"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endParaRPr lang="en-US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 type="body"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 type="body"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endParaRPr lang="en-US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jpe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0">
          <a:blip r:embed="rId14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</p:spPr>
        <p:txBody>
          <a:bodyPr lIns="0" tIns="0" rIns="0" bIns="0" anchor="ctr">
            <a:noAutofit/>
          </a:bodyPr>
          <a:lstStyle/>
          <a:p>
            <a:pPr algn="ctr"/>
            <a:r>
              <a:rPr lang="en-US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</p:spPr>
        <p:txBody>
          <a:bodyPr lIns="0" tIns="0" rIns="0" bIns="0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US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US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9" name="Picture 3_0"/>
          <p:cNvPicPr/>
          <p:nvPr/>
        </p:nvPicPr>
        <p:blipFill>
          <a:blip r:embed="rId2"/>
          <a:srcRect t="22560" b="20242"/>
          <a:stretch/>
        </p:blipFill>
        <p:spPr>
          <a:xfrm>
            <a:off x="-3162" y="5196600"/>
            <a:ext cx="2906640" cy="1661400"/>
          </a:xfrm>
          <a:prstGeom prst="rect">
            <a:avLst/>
          </a:prstGeom>
          <a:ln w="10080">
            <a:solidFill>
              <a:srgbClr val="01050B"/>
            </a:solidFill>
            <a:round/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892DCEA-ADC8-926E-4C5D-8517433AF747}"/>
              </a:ext>
            </a:extLst>
          </p:cNvPr>
          <p:cNvSpPr txBox="1"/>
          <p:nvPr/>
        </p:nvSpPr>
        <p:spPr>
          <a:xfrm>
            <a:off x="54958" y="54775"/>
            <a:ext cx="2912529" cy="707886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spc="-1" dirty="0"/>
              <a:t>first() | last()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E220EAEB-A992-325F-441A-554D78B1D62E}"/>
              </a:ext>
            </a:extLst>
          </p:cNvPr>
          <p:cNvSpPr txBox="1"/>
          <p:nvPr/>
        </p:nvSpPr>
        <p:spPr>
          <a:xfrm>
            <a:off x="4040449" y="133284"/>
            <a:ext cx="4372864" cy="707886"/>
          </a:xfrm>
          <a:prstGeom prst="rect">
            <a:avLst/>
          </a:prstGeom>
          <a:solidFill>
            <a:srgbClr val="00B0F0"/>
          </a:solidFill>
          <a:ln>
            <a:noFill/>
          </a:ln>
        </p:spPr>
        <p:txBody>
          <a:bodyPr wrap="none" rtlCol="0">
            <a:spAutoFit/>
          </a:bodyPr>
          <a:lstStyle/>
          <a:p>
            <a:r>
              <a:rPr lang="en-US" sz="4000" spc="-1" dirty="0"/>
              <a:t>Window Functions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96FA653-E4BB-E962-EF16-88445B3A246A}"/>
              </a:ext>
            </a:extLst>
          </p:cNvPr>
          <p:cNvSpPr txBox="1"/>
          <p:nvPr/>
        </p:nvSpPr>
        <p:spPr>
          <a:xfrm>
            <a:off x="70194" y="951366"/>
            <a:ext cx="9639414" cy="1754326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5400" spc="-1" dirty="0"/>
              <a:t>How to get first &amp; last values</a:t>
            </a:r>
          </a:p>
          <a:p>
            <a:r>
              <a:rPr lang="en-US" sz="5400" spc="-1" dirty="0"/>
              <a:t>of column using first() &amp; last()?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8CAAD56-13F6-3EFB-C696-6170EF60245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871" t="1996" r="2161" b="1034"/>
          <a:stretch>
            <a:fillRect/>
          </a:stretch>
        </p:blipFill>
        <p:spPr>
          <a:xfrm>
            <a:off x="7222437" y="2762053"/>
            <a:ext cx="4918417" cy="4058365"/>
          </a:xfrm>
          <a:prstGeom prst="rect">
            <a:avLst/>
          </a:prstGeom>
          <a:ln w="19050">
            <a:solidFill>
              <a:schemeClr val="tx1"/>
            </a:solidFill>
          </a:ln>
        </p:spPr>
      </p:pic>
      <p:pic>
        <p:nvPicPr>
          <p:cNvPr id="38" name="Picture 1_0"/>
          <p:cNvPicPr/>
          <p:nvPr/>
        </p:nvPicPr>
        <p:blipFill>
          <a:blip r:embed="rId4"/>
          <a:srcRect l="4019" t="8076" b="13926"/>
          <a:stretch/>
        </p:blipFill>
        <p:spPr>
          <a:xfrm>
            <a:off x="9307628" y="0"/>
            <a:ext cx="2884371" cy="1395663"/>
          </a:xfrm>
          <a:prstGeom prst="rect">
            <a:avLst/>
          </a:prstGeom>
          <a:ln>
            <a:solidFill>
              <a:srgbClr val="01050B"/>
            </a:solidFill>
          </a:ln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C16DC626-5585-C6BD-A5DA-9AA70A2C1377}"/>
              </a:ext>
            </a:extLst>
          </p:cNvPr>
          <p:cNvSpPr txBox="1"/>
          <p:nvPr/>
        </p:nvSpPr>
        <p:spPr>
          <a:xfrm>
            <a:off x="87249" y="2821485"/>
            <a:ext cx="6982854" cy="1754326"/>
          </a:xfrm>
          <a:prstGeom prst="rect">
            <a:avLst/>
          </a:prstGeom>
          <a:solidFill>
            <a:schemeClr val="tx2">
              <a:lumMod val="40000"/>
              <a:lumOff val="60000"/>
            </a:schemeClr>
          </a:solidFill>
        </p:spPr>
        <p:txBody>
          <a:bodyPr wrap="square">
            <a:spAutoFit/>
          </a:bodyPr>
          <a:lstStyle/>
          <a:p>
            <a:pPr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df_window_ignore = df\</a:t>
            </a:r>
          </a:p>
          <a:p>
            <a:pPr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.withColumn("first_salary", first("salary", ignorenulls=True)</a:t>
            </a:r>
          </a:p>
          <a:p>
            <a:pPr>
              <a:buNone/>
            </a:pPr>
            <a:r>
              <a:rPr lang="en-IN" dirty="0">
                <a:solidFill>
                  <a:srgbClr val="3B3B3B"/>
                </a:solidFill>
                <a:latin typeface="Menlo"/>
              </a:rPr>
              <a:t>                                                  </a:t>
            </a: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.over(Window.partitionBy("department"))) \</a:t>
            </a:r>
          </a:p>
          <a:p>
            <a:pPr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.withColumn("last_salary", last("salary", ignorenulls=True)</a:t>
            </a:r>
          </a:p>
          <a:p>
            <a:pPr>
              <a:buNone/>
            </a:pPr>
            <a:r>
              <a:rPr lang="en-IN" dirty="0">
                <a:solidFill>
                  <a:srgbClr val="3B3B3B"/>
                </a:solidFill>
                <a:latin typeface="Menlo"/>
              </a:rPr>
              <a:t>                                                  </a:t>
            </a: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.over(Window.partitionBy("department"))) \</a:t>
            </a:r>
          </a:p>
          <a:p>
            <a:pPr>
              <a:buNone/>
            </a:pPr>
            <a:r>
              <a:rPr lang="en-IN" b="0" dirty="0">
                <a:solidFill>
                  <a:srgbClr val="3B3B3B"/>
                </a:solidFill>
                <a:effectLst/>
                <a:latin typeface="Menlo"/>
              </a:rPr>
              <a:t>.orderBy("department")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327</TotalTime>
  <Words>87</Words>
  <Application>Microsoft Office PowerPoint</Application>
  <PresentationFormat>Widescreen</PresentationFormat>
  <Paragraphs>10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Menlo</vt:lpstr>
      <vt:lpstr>Symbol</vt:lpstr>
      <vt:lpstr>Wingdings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>Anuganti, Suresh SBOBNG-PTIY/TAD</dc:creator>
  <dc:description/>
  <cp:lastModifiedBy>A Suresh</cp:lastModifiedBy>
  <cp:revision>31</cp:revision>
  <dcterms:created xsi:type="dcterms:W3CDTF">2024-09-06T05:12:12Z</dcterms:created>
  <dcterms:modified xsi:type="dcterms:W3CDTF">2025-08-29T18:02:44Z</dcterms:modified>
  <dc:language>en-US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15.0000</vt:lpwstr>
  </property>
  <property fmtid="{D5CDD505-2E9C-101B-9397-08002B2CF9AE}" pid="3" name="HiddenSlides">
    <vt:i4>0</vt:i4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i4>0</vt:i4>
  </property>
  <property fmtid="{D5CDD505-2E9C-101B-9397-08002B2CF9AE}" pid="7" name="Notes">
    <vt:i4>0</vt:i4>
  </property>
  <property fmtid="{D5CDD505-2E9C-101B-9397-08002B2CF9AE}" pid="8" name="PresentationFormat">
    <vt:lpwstr>Widescreen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i4>1</vt:i4>
  </property>
</Properties>
</file>