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Metadata/LabelInfo.xml" ContentType="application/xml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media/image2.png" ContentType="image/png"/>
  <Override PartName="/ppt/media/image3.png" ContentType="image/png"/>
  <Override PartName="/ppt/media/image1.jpeg" ContentType="image/jpe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microsoft.com/office/2020/02/relationships/classificationlabels" Target="docMetadata/LabelInfo.xml"/><Relationship Id="rId5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</a:t>
            </a:r>
            <a:r>
              <a:rPr b="0" lang="en-US" sz="4400" spc="-1" strike="noStrike">
                <a:latin typeface="Arial"/>
              </a:rPr>
              <a:t>edit the </a:t>
            </a:r>
            <a:r>
              <a:rPr b="0" lang="en-US" sz="4400" spc="-1" strike="noStrike">
                <a:latin typeface="Arial"/>
              </a:rPr>
              <a:t>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Shape 1"/>
          <p:cNvSpPr txBox="1"/>
          <p:nvPr/>
        </p:nvSpPr>
        <p:spPr>
          <a:xfrm>
            <a:off x="182880" y="2200680"/>
            <a:ext cx="11521440" cy="1620360"/>
          </a:xfrm>
          <a:prstGeom prst="rect">
            <a:avLst/>
          </a:prstGeom>
          <a:noFill/>
          <a:ln>
            <a:solidFill>
              <a:srgbClr val="554245"/>
            </a:solidFill>
          </a:ln>
        </p:spPr>
        <p:txBody>
          <a:bodyPr lIns="90000" rIns="90000" tIns="45000" bIns="45000">
            <a:noAutofit/>
          </a:bodyPr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0" lang="en-US" sz="5400" spc="-1" strike="noStrike">
                <a:latin typeface="Arial"/>
              </a:rPr>
              <a:t>Get Maximum and Minimum Value from Column?</a:t>
            </a:r>
            <a:endParaRPr b="0" lang="en-US" sz="5400" spc="-1" strike="noStrike">
              <a:latin typeface="Arial"/>
            </a:endParaRPr>
          </a:p>
        </p:txBody>
      </p:sp>
      <p:pic>
        <p:nvPicPr>
          <p:cNvPr id="39" name="Picture 1_0" descr=""/>
          <p:cNvPicPr/>
          <p:nvPr/>
        </p:nvPicPr>
        <p:blipFill>
          <a:blip r:embed="rId1"/>
          <a:srcRect l="4019" t="8076" r="0" b="13926"/>
          <a:stretch/>
        </p:blipFill>
        <p:spPr>
          <a:xfrm>
            <a:off x="7713360" y="199800"/>
            <a:ext cx="2980080" cy="1354680"/>
          </a:xfrm>
          <a:prstGeom prst="rect">
            <a:avLst/>
          </a:prstGeom>
          <a:ln>
            <a:solidFill>
              <a:srgbClr val="01050b"/>
            </a:solidFill>
          </a:ln>
        </p:spPr>
      </p:pic>
      <p:pic>
        <p:nvPicPr>
          <p:cNvPr id="40" name="Picture 3_0" descr=""/>
          <p:cNvPicPr/>
          <p:nvPr/>
        </p:nvPicPr>
        <p:blipFill>
          <a:blip r:embed="rId2"/>
          <a:srcRect l="0" t="22560" r="0" b="20242"/>
          <a:stretch/>
        </p:blipFill>
        <p:spPr>
          <a:xfrm>
            <a:off x="1613880" y="5121000"/>
            <a:ext cx="2746080" cy="1569240"/>
          </a:xfrm>
          <a:prstGeom prst="rect">
            <a:avLst/>
          </a:prstGeom>
          <a:ln w="10080">
            <a:solidFill>
              <a:srgbClr val="01050b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318</TotalTime>
  <Application>LibreOffice/6.4.7.2$Linux_X86_64 LibreOffice_project/40$Build-2</Application>
  <Words>24</Words>
  <Paragraphs>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2024-09-06T05:12:12Z</dcterms:created>
  <dc:creator>Anuganti, Suresh SBOBNG-PTIY/TAD</dc:creator>
  <dc:description/>
  <dc:language>en-US</dc:language>
  <cp:lastModifiedBy/>
  <dcterms:modified xsi:type="dcterms:W3CDTF">2025-02-14T23:18:04Z</dcterms:modified>
  <cp:revision>33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