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66" r:id="rId3"/>
    <p:sldId id="267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7B74B5-1865-408C-9974-C0CC082F2B3E}" v="18" dt="2025-07-12T13:27:14.3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E9FAF83B-4EE2-4E10-9B1E-7AB9ED2A2F7E}"/>
    <pc:docChg chg="undo redo custSel addSld delSld modSld">
      <pc:chgData name="A Suresh" userId="04a47b5c-286d-4451-a903-e2334e9230bd" providerId="ADAL" clId="{E9FAF83B-4EE2-4E10-9B1E-7AB9ED2A2F7E}" dt="2025-07-02T02:43:01.657" v="2028" actId="47"/>
      <pc:docMkLst>
        <pc:docMk/>
      </pc:docMkLst>
      <pc:sldChg chg="addSp modSp mod">
        <pc:chgData name="A Suresh" userId="04a47b5c-286d-4451-a903-e2334e9230bd" providerId="ADAL" clId="{E9FAF83B-4EE2-4E10-9B1E-7AB9ED2A2F7E}" dt="2025-07-01T03:08:33.731" v="2017" actId="1076"/>
        <pc:sldMkLst>
          <pc:docMk/>
          <pc:sldMk cId="2353962504" sldId="256"/>
        </pc:sldMkLst>
      </pc:sldChg>
      <pc:sldChg chg="addSp delSp modSp mod">
        <pc:chgData name="A Suresh" userId="04a47b5c-286d-4451-a903-e2334e9230bd" providerId="ADAL" clId="{E9FAF83B-4EE2-4E10-9B1E-7AB9ED2A2F7E}" dt="2025-06-30T17:11:44.427" v="577"/>
        <pc:sldMkLst>
          <pc:docMk/>
          <pc:sldMk cId="3940367500" sldId="257"/>
        </pc:sldMkLst>
      </pc:sldChg>
      <pc:sldChg chg="addSp delSp modSp add mod">
        <pc:chgData name="A Suresh" userId="04a47b5c-286d-4451-a903-e2334e9230bd" providerId="ADAL" clId="{E9FAF83B-4EE2-4E10-9B1E-7AB9ED2A2F7E}" dt="2025-06-30T17:27:29.977" v="828" actId="1037"/>
        <pc:sldMkLst>
          <pc:docMk/>
          <pc:sldMk cId="949423966" sldId="258"/>
        </pc:sldMkLst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1994029818" sldId="258"/>
        </pc:sldMkLst>
      </pc:sldChg>
      <pc:sldChg chg="del">
        <pc:chgData name="A Suresh" userId="04a47b5c-286d-4451-a903-e2334e9230bd" providerId="ADAL" clId="{E9FAF83B-4EE2-4E10-9B1E-7AB9ED2A2F7E}" dt="2025-06-27T17:59:31.836" v="11" actId="2696"/>
        <pc:sldMkLst>
          <pc:docMk/>
          <pc:sldMk cId="26097269" sldId="259"/>
        </pc:sldMkLst>
      </pc:sldChg>
      <pc:sldChg chg="addSp modSp add mod">
        <pc:chgData name="A Suresh" userId="04a47b5c-286d-4451-a903-e2334e9230bd" providerId="ADAL" clId="{E9FAF83B-4EE2-4E10-9B1E-7AB9ED2A2F7E}" dt="2025-06-30T02:37:33.681" v="286" actId="14100"/>
        <pc:sldMkLst>
          <pc:docMk/>
          <pc:sldMk cId="2885467240" sldId="259"/>
        </pc:sldMkLst>
      </pc:sldChg>
      <pc:sldChg chg="addSp delSp modSp add mod">
        <pc:chgData name="A Suresh" userId="04a47b5c-286d-4451-a903-e2334e9230bd" providerId="ADAL" clId="{E9FAF83B-4EE2-4E10-9B1E-7AB9ED2A2F7E}" dt="2025-06-30T17:47:52.499" v="1096" actId="478"/>
        <pc:sldMkLst>
          <pc:docMk/>
          <pc:sldMk cId="4264835194" sldId="260"/>
        </pc:sldMkLst>
      </pc:sldChg>
      <pc:sldChg chg="addSp delSp modSp add del mod">
        <pc:chgData name="A Suresh" userId="04a47b5c-286d-4451-a903-e2334e9230bd" providerId="ADAL" clId="{E9FAF83B-4EE2-4E10-9B1E-7AB9ED2A2F7E}" dt="2025-07-02T02:42:51.897" v="2020" actId="47"/>
        <pc:sldMkLst>
          <pc:docMk/>
          <pc:sldMk cId="3428756690" sldId="261"/>
        </pc:sldMkLst>
      </pc:sldChg>
      <pc:sldChg chg="addSp delSp modSp add del mod">
        <pc:chgData name="A Suresh" userId="04a47b5c-286d-4451-a903-e2334e9230bd" providerId="ADAL" clId="{E9FAF83B-4EE2-4E10-9B1E-7AB9ED2A2F7E}" dt="2025-07-02T02:42:54.819" v="2023" actId="47"/>
        <pc:sldMkLst>
          <pc:docMk/>
          <pc:sldMk cId="1925344680" sldId="262"/>
        </pc:sldMkLst>
      </pc:sldChg>
      <pc:sldChg chg="addSp delSp modSp add del mod">
        <pc:chgData name="A Suresh" userId="04a47b5c-286d-4451-a903-e2334e9230bd" providerId="ADAL" clId="{E9FAF83B-4EE2-4E10-9B1E-7AB9ED2A2F7E}" dt="2025-07-02T02:42:59.243" v="2026" actId="47"/>
        <pc:sldMkLst>
          <pc:docMk/>
          <pc:sldMk cId="2735593034" sldId="263"/>
        </pc:sldMkLst>
      </pc:sldChg>
      <pc:sldChg chg="addSp modSp add del mod">
        <pc:chgData name="A Suresh" userId="04a47b5c-286d-4451-a903-e2334e9230bd" providerId="ADAL" clId="{E9FAF83B-4EE2-4E10-9B1E-7AB9ED2A2F7E}" dt="2025-07-02T02:43:01.657" v="2028" actId="47"/>
        <pc:sldMkLst>
          <pc:docMk/>
          <pc:sldMk cId="3931643094" sldId="264"/>
        </pc:sldMkLst>
      </pc:sldChg>
      <pc:sldChg chg="add del">
        <pc:chgData name="A Suresh" userId="04a47b5c-286d-4451-a903-e2334e9230bd" providerId="ADAL" clId="{E9FAF83B-4EE2-4E10-9B1E-7AB9ED2A2F7E}" dt="2025-07-01T03:08:18.085" v="2016" actId="47"/>
        <pc:sldMkLst>
          <pc:docMk/>
          <pc:sldMk cId="3252438444" sldId="265"/>
        </pc:sldMkLst>
      </pc:sldChg>
      <pc:sldChg chg="addSp delSp modSp new mod">
        <pc:chgData name="A Suresh" userId="04a47b5c-286d-4451-a903-e2334e9230bd" providerId="ADAL" clId="{E9FAF83B-4EE2-4E10-9B1E-7AB9ED2A2F7E}" dt="2025-06-30T16:45:00.832" v="495" actId="1076"/>
        <pc:sldMkLst>
          <pc:docMk/>
          <pc:sldMk cId="1402603722" sldId="266"/>
        </pc:sldMkLst>
      </pc:sldChg>
      <pc:sldChg chg="modSp add mod">
        <pc:chgData name="A Suresh" userId="04a47b5c-286d-4451-a903-e2334e9230bd" providerId="ADAL" clId="{E9FAF83B-4EE2-4E10-9B1E-7AB9ED2A2F7E}" dt="2025-06-30T16:45:54.363" v="502" actId="1076"/>
        <pc:sldMkLst>
          <pc:docMk/>
          <pc:sldMk cId="3027542153" sldId="267"/>
        </pc:sldMkLst>
      </pc:sldChg>
      <pc:sldChg chg="modSp add mod">
        <pc:chgData name="A Suresh" userId="04a47b5c-286d-4451-a903-e2334e9230bd" providerId="ADAL" clId="{E9FAF83B-4EE2-4E10-9B1E-7AB9ED2A2F7E}" dt="2025-06-30T16:46:49.685" v="507" actId="1076"/>
        <pc:sldMkLst>
          <pc:docMk/>
          <pc:sldMk cId="2977814202" sldId="268"/>
        </pc:sldMkLst>
      </pc:sldChg>
      <pc:sldChg chg="modSp add mod">
        <pc:chgData name="A Suresh" userId="04a47b5c-286d-4451-a903-e2334e9230bd" providerId="ADAL" clId="{E9FAF83B-4EE2-4E10-9B1E-7AB9ED2A2F7E}" dt="2025-06-30T16:47:34.456" v="515" actId="1076"/>
        <pc:sldMkLst>
          <pc:docMk/>
          <pc:sldMk cId="4205614493" sldId="269"/>
        </pc:sldMkLst>
      </pc:sldChg>
      <pc:sldChg chg="modSp add mod">
        <pc:chgData name="A Suresh" userId="04a47b5c-286d-4451-a903-e2334e9230bd" providerId="ADAL" clId="{E9FAF83B-4EE2-4E10-9B1E-7AB9ED2A2F7E}" dt="2025-06-30T16:48:10.164" v="519" actId="1076"/>
        <pc:sldMkLst>
          <pc:docMk/>
          <pc:sldMk cId="1559635553" sldId="270"/>
        </pc:sldMkLst>
      </pc:sldChg>
      <pc:sldChg chg="modSp add mod">
        <pc:chgData name="A Suresh" userId="04a47b5c-286d-4451-a903-e2334e9230bd" providerId="ADAL" clId="{E9FAF83B-4EE2-4E10-9B1E-7AB9ED2A2F7E}" dt="2025-06-30T16:49:37.799" v="524" actId="1076"/>
        <pc:sldMkLst>
          <pc:docMk/>
          <pc:sldMk cId="412367469" sldId="271"/>
        </pc:sldMkLst>
      </pc:sldChg>
      <pc:sldChg chg="modSp add del mod">
        <pc:chgData name="A Suresh" userId="04a47b5c-286d-4451-a903-e2334e9230bd" providerId="ADAL" clId="{E9FAF83B-4EE2-4E10-9B1E-7AB9ED2A2F7E}" dt="2025-07-02T02:42:47.637" v="2018" actId="47"/>
        <pc:sldMkLst>
          <pc:docMk/>
          <pc:sldMk cId="991287447" sldId="272"/>
        </pc:sldMkLst>
      </pc:sldChg>
      <pc:sldChg chg="modSp add del mod">
        <pc:chgData name="A Suresh" userId="04a47b5c-286d-4451-a903-e2334e9230bd" providerId="ADAL" clId="{E9FAF83B-4EE2-4E10-9B1E-7AB9ED2A2F7E}" dt="2025-07-02T02:42:52.956" v="2021" actId="47"/>
        <pc:sldMkLst>
          <pc:docMk/>
          <pc:sldMk cId="1437471013" sldId="273"/>
        </pc:sldMkLst>
      </pc:sldChg>
      <pc:sldChg chg="modSp add del mod">
        <pc:chgData name="A Suresh" userId="04a47b5c-286d-4451-a903-e2334e9230bd" providerId="ADAL" clId="{E9FAF83B-4EE2-4E10-9B1E-7AB9ED2A2F7E}" dt="2025-07-02T02:42:56.216" v="2024" actId="47"/>
        <pc:sldMkLst>
          <pc:docMk/>
          <pc:sldMk cId="2794579260" sldId="274"/>
        </pc:sldMkLst>
      </pc:sldChg>
      <pc:sldChg chg="modSp add del mod">
        <pc:chgData name="A Suresh" userId="04a47b5c-286d-4451-a903-e2334e9230bd" providerId="ADAL" clId="{E9FAF83B-4EE2-4E10-9B1E-7AB9ED2A2F7E}" dt="2025-07-02T02:43:00.432" v="2027" actId="47"/>
        <pc:sldMkLst>
          <pc:docMk/>
          <pc:sldMk cId="2506545537" sldId="275"/>
        </pc:sldMkLst>
      </pc:sldChg>
      <pc:sldChg chg="addSp delSp modSp new mod">
        <pc:chgData name="A Suresh" userId="04a47b5c-286d-4451-a903-e2334e9230bd" providerId="ADAL" clId="{E9FAF83B-4EE2-4E10-9B1E-7AB9ED2A2F7E}" dt="2025-06-30T17:25:26.222" v="803" actId="14100"/>
        <pc:sldMkLst>
          <pc:docMk/>
          <pc:sldMk cId="3668764582" sldId="276"/>
        </pc:sldMkLst>
      </pc:sldChg>
      <pc:sldChg chg="addSp delSp modSp new mod">
        <pc:chgData name="A Suresh" userId="04a47b5c-286d-4451-a903-e2334e9230bd" providerId="ADAL" clId="{E9FAF83B-4EE2-4E10-9B1E-7AB9ED2A2F7E}" dt="2025-06-30T17:44:17.917" v="1047" actId="1036"/>
        <pc:sldMkLst>
          <pc:docMk/>
          <pc:sldMk cId="4199513361" sldId="277"/>
        </pc:sldMkLst>
      </pc:sldChg>
      <pc:sldChg chg="addSp delSp modSp new del mod">
        <pc:chgData name="A Suresh" userId="04a47b5c-286d-4451-a903-e2334e9230bd" providerId="ADAL" clId="{E9FAF83B-4EE2-4E10-9B1E-7AB9ED2A2F7E}" dt="2025-07-02T02:42:48.348" v="2019" actId="47"/>
        <pc:sldMkLst>
          <pc:docMk/>
          <pc:sldMk cId="36637442" sldId="278"/>
        </pc:sldMkLst>
      </pc:sldChg>
      <pc:sldChg chg="addSp delSp modSp new del mod">
        <pc:chgData name="A Suresh" userId="04a47b5c-286d-4451-a903-e2334e9230bd" providerId="ADAL" clId="{E9FAF83B-4EE2-4E10-9B1E-7AB9ED2A2F7E}" dt="2025-07-02T02:42:53.892" v="2022" actId="47"/>
        <pc:sldMkLst>
          <pc:docMk/>
          <pc:sldMk cId="1912331729" sldId="279"/>
        </pc:sldMkLst>
      </pc:sldChg>
      <pc:sldChg chg="addSp delSp modSp new del mod">
        <pc:chgData name="A Suresh" userId="04a47b5c-286d-4451-a903-e2334e9230bd" providerId="ADAL" clId="{E9FAF83B-4EE2-4E10-9B1E-7AB9ED2A2F7E}" dt="2025-07-02T02:42:58.604" v="2025" actId="47"/>
        <pc:sldMkLst>
          <pc:docMk/>
          <pc:sldMk cId="1456226364" sldId="280"/>
        </pc:sldMkLst>
      </pc:sldChg>
      <pc:sldChg chg="addSp delSp modSp new mod">
        <pc:chgData name="A Suresh" userId="04a47b5c-286d-4451-a903-e2334e9230bd" providerId="ADAL" clId="{E9FAF83B-4EE2-4E10-9B1E-7AB9ED2A2F7E}" dt="2025-07-01T02:33:34.129" v="1476" actId="14100"/>
        <pc:sldMkLst>
          <pc:docMk/>
          <pc:sldMk cId="3318237579" sldId="281"/>
        </pc:sldMkLst>
      </pc:sldChg>
    </pc:docChg>
  </pc:docChgLst>
  <pc:docChgLst>
    <pc:chgData name="A Suresh" userId="04a47b5c-286d-4451-a903-e2334e9230bd" providerId="ADAL" clId="{067B74B5-1865-408C-9974-C0CC082F2B3E}"/>
    <pc:docChg chg="undo custSel delSld modSld">
      <pc:chgData name="A Suresh" userId="04a47b5c-286d-4451-a903-e2334e9230bd" providerId="ADAL" clId="{067B74B5-1865-408C-9974-C0CC082F2B3E}" dt="2025-07-12T13:27:30.326" v="436" actId="1076"/>
      <pc:docMkLst>
        <pc:docMk/>
      </pc:docMkLst>
      <pc:sldChg chg="addSp delSp modSp mod">
        <pc:chgData name="A Suresh" userId="04a47b5c-286d-4451-a903-e2334e9230bd" providerId="ADAL" clId="{067B74B5-1865-408C-9974-C0CC082F2B3E}" dt="2025-07-12T13:05:25.278" v="246" actId="207"/>
        <pc:sldMkLst>
          <pc:docMk/>
          <pc:sldMk cId="2353962504" sldId="256"/>
        </pc:sldMkLst>
        <pc:spChg chg="add mod">
          <ac:chgData name="A Suresh" userId="04a47b5c-286d-4451-a903-e2334e9230bd" providerId="ADAL" clId="{067B74B5-1865-408C-9974-C0CC082F2B3E}" dt="2025-07-12T12:49:54.015" v="84" actId="14100"/>
          <ac:spMkLst>
            <pc:docMk/>
            <pc:sldMk cId="2353962504" sldId="256"/>
            <ac:spMk id="8" creationId="{808A1A33-493A-F9C1-DEE4-3DF1C7347160}"/>
          </ac:spMkLst>
        </pc:spChg>
        <pc:spChg chg="add mod">
          <ac:chgData name="A Suresh" userId="04a47b5c-286d-4451-a903-e2334e9230bd" providerId="ADAL" clId="{067B74B5-1865-408C-9974-C0CC082F2B3E}" dt="2025-07-12T12:51:35.479" v="96" actId="1076"/>
          <ac:spMkLst>
            <pc:docMk/>
            <pc:sldMk cId="2353962504" sldId="256"/>
            <ac:spMk id="9" creationId="{C37000EF-7B4F-73AB-FAAA-358828040A66}"/>
          </ac:spMkLst>
        </pc:spChg>
        <pc:spChg chg="add mod">
          <ac:chgData name="A Suresh" userId="04a47b5c-286d-4451-a903-e2334e9230bd" providerId="ADAL" clId="{067B74B5-1865-408C-9974-C0CC082F2B3E}" dt="2025-07-12T13:03:29.700" v="195" actId="14100"/>
          <ac:spMkLst>
            <pc:docMk/>
            <pc:sldMk cId="2353962504" sldId="256"/>
            <ac:spMk id="12" creationId="{29EDFECE-2D0B-9D4A-0853-7D074088BA83}"/>
          </ac:spMkLst>
        </pc:spChg>
        <pc:spChg chg="add mod">
          <ac:chgData name="A Suresh" userId="04a47b5c-286d-4451-a903-e2334e9230bd" providerId="ADAL" clId="{067B74B5-1865-408C-9974-C0CC082F2B3E}" dt="2025-07-12T13:04:01.294" v="209" actId="207"/>
          <ac:spMkLst>
            <pc:docMk/>
            <pc:sldMk cId="2353962504" sldId="256"/>
            <ac:spMk id="13" creationId="{B24B30B6-C005-A73E-8634-7EA1E6D077EC}"/>
          </ac:spMkLst>
        </pc:spChg>
        <pc:spChg chg="add mod">
          <ac:chgData name="A Suresh" userId="04a47b5c-286d-4451-a903-e2334e9230bd" providerId="ADAL" clId="{067B74B5-1865-408C-9974-C0CC082F2B3E}" dt="2025-07-12T13:04:32.222" v="231" actId="207"/>
          <ac:spMkLst>
            <pc:docMk/>
            <pc:sldMk cId="2353962504" sldId="256"/>
            <ac:spMk id="14" creationId="{35C7F271-B568-8F78-15FC-047078B906FF}"/>
          </ac:spMkLst>
        </pc:spChg>
        <pc:spChg chg="add mod">
          <ac:chgData name="A Suresh" userId="04a47b5c-286d-4451-a903-e2334e9230bd" providerId="ADAL" clId="{067B74B5-1865-408C-9974-C0CC082F2B3E}" dt="2025-07-12T13:04:54.057" v="237" actId="207"/>
          <ac:spMkLst>
            <pc:docMk/>
            <pc:sldMk cId="2353962504" sldId="256"/>
            <ac:spMk id="15" creationId="{D10C65EF-AED4-EEEC-53E3-A28D8F3DF25C}"/>
          </ac:spMkLst>
        </pc:spChg>
        <pc:spChg chg="add mod">
          <ac:chgData name="A Suresh" userId="04a47b5c-286d-4451-a903-e2334e9230bd" providerId="ADAL" clId="{067B74B5-1865-408C-9974-C0CC082F2B3E}" dt="2025-07-12T13:05:25.278" v="246" actId="207"/>
          <ac:spMkLst>
            <pc:docMk/>
            <pc:sldMk cId="2353962504" sldId="256"/>
            <ac:spMk id="16" creationId="{697FB476-F65D-BC00-EF13-D79BB3C6CD65}"/>
          </ac:spMkLst>
        </pc:spChg>
        <pc:picChg chg="del">
          <ac:chgData name="A Suresh" userId="04a47b5c-286d-4451-a903-e2334e9230bd" providerId="ADAL" clId="{067B74B5-1865-408C-9974-C0CC082F2B3E}" dt="2025-07-12T12:45:50.666" v="0" actId="478"/>
          <ac:picMkLst>
            <pc:docMk/>
            <pc:sldMk cId="2353962504" sldId="256"/>
            <ac:picMk id="3" creationId="{45DC19DB-B1FD-28B3-2CA5-DF007BAC1FFF}"/>
          </ac:picMkLst>
        </pc:picChg>
        <pc:picChg chg="del">
          <ac:chgData name="A Suresh" userId="04a47b5c-286d-4451-a903-e2334e9230bd" providerId="ADAL" clId="{067B74B5-1865-408C-9974-C0CC082F2B3E}" dt="2025-07-12T12:45:50.666" v="0" actId="478"/>
          <ac:picMkLst>
            <pc:docMk/>
            <pc:sldMk cId="2353962504" sldId="256"/>
            <ac:picMk id="4" creationId="{633810BC-6F4F-BD4F-F9B8-80BD39D27BCB}"/>
          </ac:picMkLst>
        </pc:picChg>
        <pc:picChg chg="add mod modCrop">
          <ac:chgData name="A Suresh" userId="04a47b5c-286d-4451-a903-e2334e9230bd" providerId="ADAL" clId="{067B74B5-1865-408C-9974-C0CC082F2B3E}" dt="2025-07-12T12:46:46.908" v="10" actId="14100"/>
          <ac:picMkLst>
            <pc:docMk/>
            <pc:sldMk cId="2353962504" sldId="256"/>
            <ac:picMk id="5" creationId="{C7068D5E-E2BA-9640-4E1B-4C108FF944F9}"/>
          </ac:picMkLst>
        </pc:picChg>
        <pc:picChg chg="add mod">
          <ac:chgData name="A Suresh" userId="04a47b5c-286d-4451-a903-e2334e9230bd" providerId="ADAL" clId="{067B74B5-1865-408C-9974-C0CC082F2B3E}" dt="2025-07-12T12:48:57.400" v="15" actId="692"/>
          <ac:picMkLst>
            <pc:docMk/>
            <pc:sldMk cId="2353962504" sldId="256"/>
            <ac:picMk id="7" creationId="{F125287C-5E94-09AD-8575-DC5FB2273383}"/>
          </ac:picMkLst>
        </pc:picChg>
        <pc:picChg chg="add mod modCrop">
          <ac:chgData name="A Suresh" userId="04a47b5c-286d-4451-a903-e2334e9230bd" providerId="ADAL" clId="{067B74B5-1865-408C-9974-C0CC082F2B3E}" dt="2025-07-12T13:02:52.432" v="184" actId="14100"/>
          <ac:picMkLst>
            <pc:docMk/>
            <pc:sldMk cId="2353962504" sldId="256"/>
            <ac:picMk id="11" creationId="{0FD1DF9F-AF70-ED7C-3F59-8CA1A867FF28}"/>
          </ac:picMkLst>
        </pc:picChg>
      </pc:sldChg>
      <pc:sldChg chg="del">
        <pc:chgData name="A Suresh" userId="04a47b5c-286d-4451-a903-e2334e9230bd" providerId="ADAL" clId="{067B74B5-1865-408C-9974-C0CC082F2B3E}" dt="2025-07-12T12:51:38.597" v="97" actId="47"/>
        <pc:sldMkLst>
          <pc:docMk/>
          <pc:sldMk cId="3940367500" sldId="257"/>
        </pc:sldMkLst>
      </pc:sldChg>
      <pc:sldChg chg="del">
        <pc:chgData name="A Suresh" userId="04a47b5c-286d-4451-a903-e2334e9230bd" providerId="ADAL" clId="{067B74B5-1865-408C-9974-C0CC082F2B3E}" dt="2025-07-12T12:51:40.136" v="98" actId="47"/>
        <pc:sldMkLst>
          <pc:docMk/>
          <pc:sldMk cId="949423966" sldId="258"/>
        </pc:sldMkLst>
      </pc:sldChg>
      <pc:sldChg chg="del">
        <pc:chgData name="A Suresh" userId="04a47b5c-286d-4451-a903-e2334e9230bd" providerId="ADAL" clId="{067B74B5-1865-408C-9974-C0CC082F2B3E}" dt="2025-07-12T12:51:46.787" v="101" actId="47"/>
        <pc:sldMkLst>
          <pc:docMk/>
          <pc:sldMk cId="2885467240" sldId="259"/>
        </pc:sldMkLst>
      </pc:sldChg>
      <pc:sldChg chg="del">
        <pc:chgData name="A Suresh" userId="04a47b5c-286d-4451-a903-e2334e9230bd" providerId="ADAL" clId="{067B74B5-1865-408C-9974-C0CC082F2B3E}" dt="2025-07-12T12:51:49.314" v="103" actId="47"/>
        <pc:sldMkLst>
          <pc:docMk/>
          <pc:sldMk cId="4264835194" sldId="260"/>
        </pc:sldMkLst>
      </pc:sldChg>
      <pc:sldChg chg="addSp delSp modSp mod">
        <pc:chgData name="A Suresh" userId="04a47b5c-286d-4451-a903-e2334e9230bd" providerId="ADAL" clId="{067B74B5-1865-408C-9974-C0CC082F2B3E}" dt="2025-07-12T13:11:40.834" v="316" actId="14100"/>
        <pc:sldMkLst>
          <pc:docMk/>
          <pc:sldMk cId="1402603722" sldId="266"/>
        </pc:sldMkLst>
        <pc:spChg chg="del">
          <ac:chgData name="A Suresh" userId="04a47b5c-286d-4451-a903-e2334e9230bd" providerId="ADAL" clId="{067B74B5-1865-408C-9974-C0CC082F2B3E}" dt="2025-07-12T12:50:45.012" v="85" actId="478"/>
          <ac:spMkLst>
            <pc:docMk/>
            <pc:sldMk cId="1402603722" sldId="266"/>
            <ac:spMk id="4" creationId="{121F8B84-6950-6BDB-3BB5-040512F2D1A4}"/>
          </ac:spMkLst>
        </pc:spChg>
        <pc:spChg chg="add mod">
          <ac:chgData name="A Suresh" userId="04a47b5c-286d-4451-a903-e2334e9230bd" providerId="ADAL" clId="{067B74B5-1865-408C-9974-C0CC082F2B3E}" dt="2025-07-12T12:56:03.554" v="138" actId="14100"/>
          <ac:spMkLst>
            <pc:docMk/>
            <pc:sldMk cId="1402603722" sldId="266"/>
            <ac:spMk id="7" creationId="{0C0BA6F8-EE52-D29C-4F38-C4883784D72E}"/>
          </ac:spMkLst>
        </pc:spChg>
        <pc:spChg chg="add mod">
          <ac:chgData name="A Suresh" userId="04a47b5c-286d-4451-a903-e2334e9230bd" providerId="ADAL" clId="{067B74B5-1865-408C-9974-C0CC082F2B3E}" dt="2025-07-12T13:10:40.833" v="304" actId="14100"/>
          <ac:spMkLst>
            <pc:docMk/>
            <pc:sldMk cId="1402603722" sldId="266"/>
            <ac:spMk id="8" creationId="{B8E3B2BA-C18C-4283-463B-E14C854283DE}"/>
          </ac:spMkLst>
        </pc:spChg>
        <pc:spChg chg="add mod">
          <ac:chgData name="A Suresh" userId="04a47b5c-286d-4451-a903-e2334e9230bd" providerId="ADAL" clId="{067B74B5-1865-408C-9974-C0CC082F2B3E}" dt="2025-07-12T13:10:36.022" v="303" actId="1036"/>
          <ac:spMkLst>
            <pc:docMk/>
            <pc:sldMk cId="1402603722" sldId="266"/>
            <ac:spMk id="11" creationId="{E901B57E-928D-856C-FDE0-8C36D7F98043}"/>
          </ac:spMkLst>
        </pc:spChg>
        <pc:spChg chg="add mod">
          <ac:chgData name="A Suresh" userId="04a47b5c-286d-4451-a903-e2334e9230bd" providerId="ADAL" clId="{067B74B5-1865-408C-9974-C0CC082F2B3E}" dt="2025-07-12T13:10:36.022" v="303" actId="1036"/>
          <ac:spMkLst>
            <pc:docMk/>
            <pc:sldMk cId="1402603722" sldId="266"/>
            <ac:spMk id="12" creationId="{0853C4C1-D16D-E232-EE72-DEE75F173E60}"/>
          </ac:spMkLst>
        </pc:spChg>
        <pc:spChg chg="add mod">
          <ac:chgData name="A Suresh" userId="04a47b5c-286d-4451-a903-e2334e9230bd" providerId="ADAL" clId="{067B74B5-1865-408C-9974-C0CC082F2B3E}" dt="2025-07-12T13:10:36.022" v="303" actId="1036"/>
          <ac:spMkLst>
            <pc:docMk/>
            <pc:sldMk cId="1402603722" sldId="266"/>
            <ac:spMk id="13" creationId="{30CE4E56-5A78-F364-66E8-25552B06636E}"/>
          </ac:spMkLst>
        </pc:spChg>
        <pc:spChg chg="add mod">
          <ac:chgData name="A Suresh" userId="04a47b5c-286d-4451-a903-e2334e9230bd" providerId="ADAL" clId="{067B74B5-1865-408C-9974-C0CC082F2B3E}" dt="2025-07-12T13:11:14.251" v="310" actId="1037"/>
          <ac:spMkLst>
            <pc:docMk/>
            <pc:sldMk cId="1402603722" sldId="266"/>
            <ac:spMk id="14" creationId="{2D548245-2B82-6345-E861-799412A09559}"/>
          </ac:spMkLst>
        </pc:spChg>
        <pc:spChg chg="add mod">
          <ac:chgData name="A Suresh" userId="04a47b5c-286d-4451-a903-e2334e9230bd" providerId="ADAL" clId="{067B74B5-1865-408C-9974-C0CC082F2B3E}" dt="2025-07-12T13:11:40.834" v="316" actId="14100"/>
          <ac:spMkLst>
            <pc:docMk/>
            <pc:sldMk cId="1402603722" sldId="266"/>
            <ac:spMk id="15" creationId="{618C65AB-4513-379A-BEB0-739230E7FF39}"/>
          </ac:spMkLst>
        </pc:spChg>
        <pc:picChg chg="add mod modCrop">
          <ac:chgData name="A Suresh" userId="04a47b5c-286d-4451-a903-e2334e9230bd" providerId="ADAL" clId="{067B74B5-1865-408C-9974-C0CC082F2B3E}" dt="2025-07-12T12:51:19.071" v="94" actId="692"/>
          <ac:picMkLst>
            <pc:docMk/>
            <pc:sldMk cId="1402603722" sldId="266"/>
            <ac:picMk id="3" creationId="{BF187C83-709A-027C-9495-A7D2F46120B4}"/>
          </ac:picMkLst>
        </pc:picChg>
        <pc:picChg chg="add mod">
          <ac:chgData name="A Suresh" userId="04a47b5c-286d-4451-a903-e2334e9230bd" providerId="ADAL" clId="{067B74B5-1865-408C-9974-C0CC082F2B3E}" dt="2025-07-12T12:55:32.885" v="133" actId="692"/>
          <ac:picMkLst>
            <pc:docMk/>
            <pc:sldMk cId="1402603722" sldId="266"/>
            <ac:picMk id="6" creationId="{C2728AE8-EA26-E66C-F4E6-F7859ADD3C4F}"/>
          </ac:picMkLst>
        </pc:picChg>
        <pc:picChg chg="add mod modCrop">
          <ac:chgData name="A Suresh" userId="04a47b5c-286d-4451-a903-e2334e9230bd" providerId="ADAL" clId="{067B74B5-1865-408C-9974-C0CC082F2B3E}" dt="2025-07-12T13:10:36.022" v="303" actId="1036"/>
          <ac:picMkLst>
            <pc:docMk/>
            <pc:sldMk cId="1402603722" sldId="266"/>
            <ac:picMk id="10" creationId="{70C16C49-E2A0-295B-3C57-C95B14B75493}"/>
          </ac:picMkLst>
        </pc:picChg>
      </pc:sldChg>
      <pc:sldChg chg="addSp delSp modSp mod">
        <pc:chgData name="A Suresh" userId="04a47b5c-286d-4451-a903-e2334e9230bd" providerId="ADAL" clId="{067B74B5-1865-408C-9974-C0CC082F2B3E}" dt="2025-07-12T13:21:23.122" v="360" actId="14100"/>
        <pc:sldMkLst>
          <pc:docMk/>
          <pc:sldMk cId="3027542153" sldId="267"/>
        </pc:sldMkLst>
        <pc:spChg chg="del">
          <ac:chgData name="A Suresh" userId="04a47b5c-286d-4451-a903-e2334e9230bd" providerId="ADAL" clId="{067B74B5-1865-408C-9974-C0CC082F2B3E}" dt="2025-07-12T12:51:53.173" v="104" actId="478"/>
          <ac:spMkLst>
            <pc:docMk/>
            <pc:sldMk cId="3027542153" sldId="267"/>
            <ac:spMk id="4" creationId="{C2DD5536-855D-A71C-90EE-760789C2B82C}"/>
          </ac:spMkLst>
        </pc:spChg>
        <pc:spChg chg="add mod">
          <ac:chgData name="A Suresh" userId="04a47b5c-286d-4451-a903-e2334e9230bd" providerId="ADAL" clId="{067B74B5-1865-408C-9974-C0CC082F2B3E}" dt="2025-07-12T12:57:16.073" v="154" actId="1037"/>
          <ac:spMkLst>
            <pc:docMk/>
            <pc:sldMk cId="3027542153" sldId="267"/>
            <ac:spMk id="7" creationId="{7336A1F1-016C-55E5-C975-4F07A7D14A09}"/>
          </ac:spMkLst>
        </pc:spChg>
        <pc:spChg chg="add mod">
          <ac:chgData name="A Suresh" userId="04a47b5c-286d-4451-a903-e2334e9230bd" providerId="ADAL" clId="{067B74B5-1865-408C-9974-C0CC082F2B3E}" dt="2025-07-12T13:19:20.129" v="328" actId="14100"/>
          <ac:spMkLst>
            <pc:docMk/>
            <pc:sldMk cId="3027542153" sldId="267"/>
            <ac:spMk id="8" creationId="{B9CA5754-12C6-F014-E522-48E67BF9FC4A}"/>
          </ac:spMkLst>
        </pc:spChg>
        <pc:spChg chg="add mod">
          <ac:chgData name="A Suresh" userId="04a47b5c-286d-4451-a903-e2334e9230bd" providerId="ADAL" clId="{067B74B5-1865-408C-9974-C0CC082F2B3E}" dt="2025-07-12T13:19:52.202" v="338" actId="14100"/>
          <ac:spMkLst>
            <pc:docMk/>
            <pc:sldMk cId="3027542153" sldId="267"/>
            <ac:spMk id="11" creationId="{65968BD3-D127-A5C1-E0E5-07B97C9A754F}"/>
          </ac:spMkLst>
        </pc:spChg>
        <pc:spChg chg="add mod">
          <ac:chgData name="A Suresh" userId="04a47b5c-286d-4451-a903-e2334e9230bd" providerId="ADAL" clId="{067B74B5-1865-408C-9974-C0CC082F2B3E}" dt="2025-07-12T13:20:11.514" v="342" actId="14100"/>
          <ac:spMkLst>
            <pc:docMk/>
            <pc:sldMk cId="3027542153" sldId="267"/>
            <ac:spMk id="12" creationId="{550DD340-1EA7-980F-B5D1-F02275DFF979}"/>
          </ac:spMkLst>
        </pc:spChg>
        <pc:spChg chg="add mod">
          <ac:chgData name="A Suresh" userId="04a47b5c-286d-4451-a903-e2334e9230bd" providerId="ADAL" clId="{067B74B5-1865-408C-9974-C0CC082F2B3E}" dt="2025-07-12T13:20:25.565" v="348" actId="14100"/>
          <ac:spMkLst>
            <pc:docMk/>
            <pc:sldMk cId="3027542153" sldId="267"/>
            <ac:spMk id="13" creationId="{7A9AB2CE-BA55-7C20-DB66-0231D3B74962}"/>
          </ac:spMkLst>
        </pc:spChg>
        <pc:spChg chg="add mod">
          <ac:chgData name="A Suresh" userId="04a47b5c-286d-4451-a903-e2334e9230bd" providerId="ADAL" clId="{067B74B5-1865-408C-9974-C0CC082F2B3E}" dt="2025-07-12T13:21:01.647" v="355" actId="1038"/>
          <ac:spMkLst>
            <pc:docMk/>
            <pc:sldMk cId="3027542153" sldId="267"/>
            <ac:spMk id="14" creationId="{99399DB8-A857-963E-1862-1879294780C4}"/>
          </ac:spMkLst>
        </pc:spChg>
        <pc:spChg chg="add mod">
          <ac:chgData name="A Suresh" userId="04a47b5c-286d-4451-a903-e2334e9230bd" providerId="ADAL" clId="{067B74B5-1865-408C-9974-C0CC082F2B3E}" dt="2025-07-12T13:21:23.122" v="360" actId="14100"/>
          <ac:spMkLst>
            <pc:docMk/>
            <pc:sldMk cId="3027542153" sldId="267"/>
            <ac:spMk id="15" creationId="{221CF4C1-3B6D-A3C6-B536-F39D9AE64D54}"/>
          </ac:spMkLst>
        </pc:spChg>
        <pc:picChg chg="add mod modCrop">
          <ac:chgData name="A Suresh" userId="04a47b5c-286d-4451-a903-e2334e9230bd" providerId="ADAL" clId="{067B74B5-1865-408C-9974-C0CC082F2B3E}" dt="2025-07-12T12:53:15.144" v="117" actId="692"/>
          <ac:picMkLst>
            <pc:docMk/>
            <pc:sldMk cId="3027542153" sldId="267"/>
            <ac:picMk id="3" creationId="{4A41C855-926B-F99D-4973-4CCA50240B5B}"/>
          </ac:picMkLst>
        </pc:picChg>
        <pc:picChg chg="add mod">
          <ac:chgData name="A Suresh" userId="04a47b5c-286d-4451-a903-e2334e9230bd" providerId="ADAL" clId="{067B74B5-1865-408C-9974-C0CC082F2B3E}" dt="2025-07-12T12:56:52.886" v="143" actId="692"/>
          <ac:picMkLst>
            <pc:docMk/>
            <pc:sldMk cId="3027542153" sldId="267"/>
            <ac:picMk id="6" creationId="{9F9926EE-E39A-6630-F5C8-1B5D29C17F80}"/>
          </ac:picMkLst>
        </pc:picChg>
        <pc:picChg chg="add mod modCrop">
          <ac:chgData name="A Suresh" userId="04a47b5c-286d-4451-a903-e2334e9230bd" providerId="ADAL" clId="{067B74B5-1865-408C-9974-C0CC082F2B3E}" dt="2025-07-12T13:19:13.496" v="327" actId="14100"/>
          <ac:picMkLst>
            <pc:docMk/>
            <pc:sldMk cId="3027542153" sldId="267"/>
            <ac:picMk id="10" creationId="{5783D34D-B53A-8D3A-3E34-118688ADE7B9}"/>
          </ac:picMkLst>
        </pc:picChg>
      </pc:sldChg>
      <pc:sldChg chg="addSp delSp modSp mod">
        <pc:chgData name="A Suresh" userId="04a47b5c-286d-4451-a903-e2334e9230bd" providerId="ADAL" clId="{067B74B5-1865-408C-9974-C0CC082F2B3E}" dt="2025-07-12T13:27:30.326" v="436" actId="1076"/>
        <pc:sldMkLst>
          <pc:docMk/>
          <pc:sldMk cId="2977814202" sldId="268"/>
        </pc:sldMkLst>
        <pc:spChg chg="del">
          <ac:chgData name="A Suresh" userId="04a47b5c-286d-4451-a903-e2334e9230bd" providerId="ADAL" clId="{067B74B5-1865-408C-9974-C0CC082F2B3E}" dt="2025-07-12T12:51:55.986" v="105" actId="478"/>
          <ac:spMkLst>
            <pc:docMk/>
            <pc:sldMk cId="2977814202" sldId="268"/>
            <ac:spMk id="4" creationId="{C3497198-88E8-005C-4070-09963A261CF4}"/>
          </ac:spMkLst>
        </pc:spChg>
        <pc:spChg chg="add mod">
          <ac:chgData name="A Suresh" userId="04a47b5c-286d-4451-a903-e2334e9230bd" providerId="ADAL" clId="{067B74B5-1865-408C-9974-C0CC082F2B3E}" dt="2025-07-12T12:58:44.956" v="173" actId="14100"/>
          <ac:spMkLst>
            <pc:docMk/>
            <pc:sldMk cId="2977814202" sldId="268"/>
            <ac:spMk id="7" creationId="{CB6B3B9B-5C34-E928-2F7E-0F36773258A8}"/>
          </ac:spMkLst>
        </pc:spChg>
        <pc:spChg chg="add mod">
          <ac:chgData name="A Suresh" userId="04a47b5c-286d-4451-a903-e2334e9230bd" providerId="ADAL" clId="{067B74B5-1865-408C-9974-C0CC082F2B3E}" dt="2025-07-12T12:58:18.083" v="163" actId="1076"/>
          <ac:spMkLst>
            <pc:docMk/>
            <pc:sldMk cId="2977814202" sldId="268"/>
            <ac:spMk id="8" creationId="{337BED1D-C606-ACE8-30FE-A01C8676D82A}"/>
          </ac:spMkLst>
        </pc:spChg>
        <pc:spChg chg="add del mod">
          <ac:chgData name="A Suresh" userId="04a47b5c-286d-4451-a903-e2334e9230bd" providerId="ADAL" clId="{067B74B5-1865-408C-9974-C0CC082F2B3E}" dt="2025-07-12T13:23:58.625" v="370" actId="478"/>
          <ac:spMkLst>
            <pc:docMk/>
            <pc:sldMk cId="2977814202" sldId="268"/>
            <ac:spMk id="11" creationId="{EF07FA38-D179-0537-EB99-C6E932CC3131}"/>
          </ac:spMkLst>
        </pc:spChg>
        <pc:spChg chg="add mod">
          <ac:chgData name="A Suresh" userId="04a47b5c-286d-4451-a903-e2334e9230bd" providerId="ADAL" clId="{067B74B5-1865-408C-9974-C0CC082F2B3E}" dt="2025-07-12T13:24:37" v="379" actId="14100"/>
          <ac:spMkLst>
            <pc:docMk/>
            <pc:sldMk cId="2977814202" sldId="268"/>
            <ac:spMk id="12" creationId="{72605A55-CD6D-8C73-D24F-2BCD0D8D1268}"/>
          </ac:spMkLst>
        </pc:spChg>
        <pc:spChg chg="add mod">
          <ac:chgData name="A Suresh" userId="04a47b5c-286d-4451-a903-e2334e9230bd" providerId="ADAL" clId="{067B74B5-1865-408C-9974-C0CC082F2B3E}" dt="2025-07-12T13:25:05.457" v="393" actId="14100"/>
          <ac:spMkLst>
            <pc:docMk/>
            <pc:sldMk cId="2977814202" sldId="268"/>
            <ac:spMk id="13" creationId="{727E9626-A406-F439-39B1-86320F664F84}"/>
          </ac:spMkLst>
        </pc:spChg>
        <pc:spChg chg="add mod">
          <ac:chgData name="A Suresh" userId="04a47b5c-286d-4451-a903-e2334e9230bd" providerId="ADAL" clId="{067B74B5-1865-408C-9974-C0CC082F2B3E}" dt="2025-07-12T13:25:29.205" v="408" actId="14100"/>
          <ac:spMkLst>
            <pc:docMk/>
            <pc:sldMk cId="2977814202" sldId="268"/>
            <ac:spMk id="14" creationId="{546BE47A-1A94-6EB5-6027-63521B720A22}"/>
          </ac:spMkLst>
        </pc:spChg>
        <pc:spChg chg="add mod">
          <ac:chgData name="A Suresh" userId="04a47b5c-286d-4451-a903-e2334e9230bd" providerId="ADAL" clId="{067B74B5-1865-408C-9974-C0CC082F2B3E}" dt="2025-07-12T13:25:55.818" v="416" actId="207"/>
          <ac:spMkLst>
            <pc:docMk/>
            <pc:sldMk cId="2977814202" sldId="268"/>
            <ac:spMk id="15" creationId="{374A70DC-4A4E-23B7-B2AB-DB1C70E4F2A1}"/>
          </ac:spMkLst>
        </pc:spChg>
        <pc:spChg chg="add mod">
          <ac:chgData name="A Suresh" userId="04a47b5c-286d-4451-a903-e2334e9230bd" providerId="ADAL" clId="{067B74B5-1865-408C-9974-C0CC082F2B3E}" dt="2025-07-12T13:26:26.018" v="420" actId="14100"/>
          <ac:spMkLst>
            <pc:docMk/>
            <pc:sldMk cId="2977814202" sldId="268"/>
            <ac:spMk id="16" creationId="{EC8CAB95-CB40-1A72-107A-047DA0E6BFD6}"/>
          </ac:spMkLst>
        </pc:spChg>
        <pc:spChg chg="add mod">
          <ac:chgData name="A Suresh" userId="04a47b5c-286d-4451-a903-e2334e9230bd" providerId="ADAL" clId="{067B74B5-1865-408C-9974-C0CC082F2B3E}" dt="2025-07-12T13:27:08.326" v="425" actId="14100"/>
          <ac:spMkLst>
            <pc:docMk/>
            <pc:sldMk cId="2977814202" sldId="268"/>
            <ac:spMk id="17" creationId="{D9A73B35-233B-D597-F070-8AC9AD715ADB}"/>
          </ac:spMkLst>
        </pc:spChg>
        <pc:spChg chg="add mod">
          <ac:chgData name="A Suresh" userId="04a47b5c-286d-4451-a903-e2334e9230bd" providerId="ADAL" clId="{067B74B5-1865-408C-9974-C0CC082F2B3E}" dt="2025-07-12T13:27:27.996" v="434" actId="1036"/>
          <ac:spMkLst>
            <pc:docMk/>
            <pc:sldMk cId="2977814202" sldId="268"/>
            <ac:spMk id="18" creationId="{7D7CB425-FFA4-8861-711E-80B7D92802EC}"/>
          </ac:spMkLst>
        </pc:spChg>
        <pc:picChg chg="add mod modCrop">
          <ac:chgData name="A Suresh" userId="04a47b5c-286d-4451-a903-e2334e9230bd" providerId="ADAL" clId="{067B74B5-1865-408C-9974-C0CC082F2B3E}" dt="2025-07-12T12:58:03.564" v="161" actId="1076"/>
          <ac:picMkLst>
            <pc:docMk/>
            <pc:sldMk cId="2977814202" sldId="268"/>
            <ac:picMk id="3" creationId="{0D671A52-4F58-99CE-C11F-68D8268CA8A6}"/>
          </ac:picMkLst>
        </pc:picChg>
        <pc:picChg chg="add mod">
          <ac:chgData name="A Suresh" userId="04a47b5c-286d-4451-a903-e2334e9230bd" providerId="ADAL" clId="{067B74B5-1865-408C-9974-C0CC082F2B3E}" dt="2025-07-12T13:27:30.326" v="436" actId="1076"/>
          <ac:picMkLst>
            <pc:docMk/>
            <pc:sldMk cId="2977814202" sldId="268"/>
            <ac:picMk id="6" creationId="{E634317F-1D25-3FCD-C5FD-676B49018827}"/>
          </ac:picMkLst>
        </pc:picChg>
        <pc:picChg chg="add mod modCrop">
          <ac:chgData name="A Suresh" userId="04a47b5c-286d-4451-a903-e2334e9230bd" providerId="ADAL" clId="{067B74B5-1865-408C-9974-C0CC082F2B3E}" dt="2025-07-12T13:24:32.800" v="378" actId="732"/>
          <ac:picMkLst>
            <pc:docMk/>
            <pc:sldMk cId="2977814202" sldId="268"/>
            <ac:picMk id="10" creationId="{66E65D5E-5269-E994-37B7-0EAEBDA31ACE}"/>
          </ac:picMkLst>
        </pc:picChg>
      </pc:sldChg>
      <pc:sldChg chg="delSp del mod">
        <pc:chgData name="A Suresh" userId="04a47b5c-286d-4451-a903-e2334e9230bd" providerId="ADAL" clId="{067B74B5-1865-408C-9974-C0CC082F2B3E}" dt="2025-07-12T12:54:43.342" v="126" actId="47"/>
        <pc:sldMkLst>
          <pc:docMk/>
          <pc:sldMk cId="4205614493" sldId="269"/>
        </pc:sldMkLst>
        <pc:spChg chg="del">
          <ac:chgData name="A Suresh" userId="04a47b5c-286d-4451-a903-e2334e9230bd" providerId="ADAL" clId="{067B74B5-1865-408C-9974-C0CC082F2B3E}" dt="2025-07-12T12:51:58.276" v="106" actId="478"/>
          <ac:spMkLst>
            <pc:docMk/>
            <pc:sldMk cId="4205614493" sldId="269"/>
            <ac:spMk id="4" creationId="{01D117C6-5A9F-2F9F-608A-2C64661982C1}"/>
          </ac:spMkLst>
        </pc:spChg>
      </pc:sldChg>
      <pc:sldChg chg="delSp del mod">
        <pc:chgData name="A Suresh" userId="04a47b5c-286d-4451-a903-e2334e9230bd" providerId="ADAL" clId="{067B74B5-1865-408C-9974-C0CC082F2B3E}" dt="2025-07-12T12:54:43.989" v="127" actId="47"/>
        <pc:sldMkLst>
          <pc:docMk/>
          <pc:sldMk cId="1559635553" sldId="270"/>
        </pc:sldMkLst>
        <pc:spChg chg="del">
          <ac:chgData name="A Suresh" userId="04a47b5c-286d-4451-a903-e2334e9230bd" providerId="ADAL" clId="{067B74B5-1865-408C-9974-C0CC082F2B3E}" dt="2025-07-12T12:52:01.436" v="107" actId="478"/>
          <ac:spMkLst>
            <pc:docMk/>
            <pc:sldMk cId="1559635553" sldId="270"/>
            <ac:spMk id="4" creationId="{06F72E7A-78E1-A847-23DA-D55F8D38EB86}"/>
          </ac:spMkLst>
        </pc:spChg>
      </pc:sldChg>
      <pc:sldChg chg="delSp del mod">
        <pc:chgData name="A Suresh" userId="04a47b5c-286d-4451-a903-e2334e9230bd" providerId="ADAL" clId="{067B74B5-1865-408C-9974-C0CC082F2B3E}" dt="2025-07-12T12:54:44.891" v="128" actId="47"/>
        <pc:sldMkLst>
          <pc:docMk/>
          <pc:sldMk cId="412367469" sldId="271"/>
        </pc:sldMkLst>
        <pc:spChg chg="del">
          <ac:chgData name="A Suresh" userId="04a47b5c-286d-4451-a903-e2334e9230bd" providerId="ADAL" clId="{067B74B5-1865-408C-9974-C0CC082F2B3E}" dt="2025-07-12T12:52:03.837" v="108" actId="478"/>
          <ac:spMkLst>
            <pc:docMk/>
            <pc:sldMk cId="412367469" sldId="271"/>
            <ac:spMk id="4" creationId="{286DD60D-8B75-EC51-E249-40D06FCB47F4}"/>
          </ac:spMkLst>
        </pc:spChg>
      </pc:sldChg>
      <pc:sldChg chg="del">
        <pc:chgData name="A Suresh" userId="04a47b5c-286d-4451-a903-e2334e9230bd" providerId="ADAL" clId="{067B74B5-1865-408C-9974-C0CC082F2B3E}" dt="2025-07-12T12:51:43.563" v="100" actId="47"/>
        <pc:sldMkLst>
          <pc:docMk/>
          <pc:sldMk cId="3668764582" sldId="276"/>
        </pc:sldMkLst>
      </pc:sldChg>
      <pc:sldChg chg="del">
        <pc:chgData name="A Suresh" userId="04a47b5c-286d-4451-a903-e2334e9230bd" providerId="ADAL" clId="{067B74B5-1865-408C-9974-C0CC082F2B3E}" dt="2025-07-12T12:51:48.763" v="102" actId="47"/>
        <pc:sldMkLst>
          <pc:docMk/>
          <pc:sldMk cId="4199513361" sldId="277"/>
        </pc:sldMkLst>
      </pc:sldChg>
      <pc:sldChg chg="del">
        <pc:chgData name="A Suresh" userId="04a47b5c-286d-4451-a903-e2334e9230bd" providerId="ADAL" clId="{067B74B5-1865-408C-9974-C0CC082F2B3E}" dt="2025-07-12T12:51:41.702" v="99" actId="47"/>
        <pc:sldMkLst>
          <pc:docMk/>
          <pc:sldMk cId="3318237579" sldId="281"/>
        </pc:sldMkLst>
      </pc:sldChg>
    </pc:docChg>
  </pc:docChgLst>
  <pc:docChgLst>
    <pc:chgData name="A Suresh" userId="04a47b5c-286d-4451-a903-e2334e9230bd" providerId="ADAL" clId="{842A5594-C621-4609-A5C1-8A141A782DEA}"/>
    <pc:docChg chg="custSel addSld modSld">
      <pc:chgData name="A Suresh" userId="04a47b5c-286d-4451-a903-e2334e9230bd" providerId="ADAL" clId="{842A5594-C621-4609-A5C1-8A141A782DEA}" dt="2025-05-31T14:49:08.413" v="16" actId="14100"/>
      <pc:docMkLst>
        <pc:docMk/>
      </pc:docMkLst>
      <pc:sldChg chg="addSp delSp modSp new mod">
        <pc:chgData name="A Suresh" userId="04a47b5c-286d-4451-a903-e2334e9230bd" providerId="ADAL" clId="{842A5594-C621-4609-A5C1-8A141A782DEA}" dt="2025-05-31T14:26:32.784" v="6" actId="1076"/>
        <pc:sldMkLst>
          <pc:docMk/>
          <pc:sldMk cId="2353962504" sldId="256"/>
        </pc:sldMkLst>
      </pc:sldChg>
      <pc:sldChg chg="addSp add">
        <pc:chgData name="A Suresh" userId="04a47b5c-286d-4451-a903-e2334e9230bd" providerId="ADAL" clId="{842A5594-C621-4609-A5C1-8A141A782DEA}" dt="2025-05-31T14:29:21.255" v="7"/>
        <pc:sldMkLst>
          <pc:docMk/>
          <pc:sldMk cId="3940367500" sldId="257"/>
        </pc:sldMkLst>
      </pc:sldChg>
      <pc:sldChg chg="addSp modSp add mod">
        <pc:chgData name="A Suresh" userId="04a47b5c-286d-4451-a903-e2334e9230bd" providerId="ADAL" clId="{842A5594-C621-4609-A5C1-8A141A782DEA}" dt="2025-05-31T14:34:47.887" v="13" actId="14100"/>
        <pc:sldMkLst>
          <pc:docMk/>
          <pc:sldMk cId="1994029818" sldId="258"/>
        </pc:sldMkLst>
      </pc:sldChg>
      <pc:sldChg chg="addSp delSp modSp new mod">
        <pc:chgData name="A Suresh" userId="04a47b5c-286d-4451-a903-e2334e9230bd" providerId="ADAL" clId="{842A5594-C621-4609-A5C1-8A141A782DEA}" dt="2025-05-31T14:49:08.413" v="16" actId="14100"/>
        <pc:sldMkLst>
          <pc:docMk/>
          <pc:sldMk cId="2609726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73C720-60D4-4DF5-8E76-328E3D81D4DB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6961-1F7E-4E91-A5D6-8F5CF2FD13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140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2181D-AB6F-F3E8-6076-953B0A5060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1C265-FFD6-5C09-08E1-1F7D5A74C7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EB968-A29C-3457-2FEA-CAE0D61A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C26D-442D-D5F1-DFCD-2063BE4F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820E4-C3B4-78B9-47DE-1FDA0E79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8591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D14FA-5540-F120-794E-A282B2ABC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B5C30F-5B71-A913-1AFE-50C2B2C0F1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5AF25-B35A-9D2F-F62A-48D0A5FF2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79D8D-3C54-87BA-EB96-38FE9EB5C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8E47-D8D3-ECF4-84EA-B2CD1C0B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821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F1922D-719D-A8E2-DFCC-4E3AFF022A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E3DB3-7EBC-A17C-5932-0DB422A57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4B405-59BD-5F09-74ED-C218D9DD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F76CE-687B-BEA2-9496-EB011D1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1CB27-D0EB-3550-E53D-624F5B289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422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A58E-B240-7A2F-C99D-68BA486C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B28A-66F7-069A-C7E3-1660406DB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B9233-FD07-78A7-2F90-00DCE5DF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F0277-072E-E8AB-57B3-7E99477C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FC600-A775-C479-22E0-5CFBE88FD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0082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EFC9-10E3-1FB0-3660-0D48F66E2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2B136-5C6C-F6AB-5A35-7B71CDA7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3F0BF-2122-B3A9-E8BF-D0770584C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CC264-F4F3-0F6A-1ABB-CB05B713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9AC2-9121-E268-DB61-8D2EAAB3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397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4CBA4-9018-DD4E-7E7F-161576ED4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D4A5D-F218-DE2C-4DEF-D9F65F925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64D5E-58E6-54F9-9DAE-3007968D69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AC8BB-7570-897A-F7B0-CBAE590C8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66C6D-B266-21C8-D952-8019EC385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B08AE-F536-7602-EFE9-97C3A60B1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A61E7-0366-54B3-48E6-4871C122C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1D9E0-9EE4-003E-D4D6-AB3D92533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EA24D-86DF-4FEA-BD1F-7D02E0EDFD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C96FF-845F-FB5E-86DC-56E2B157B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C65CE-2BD3-E5CB-31E5-4DF8889FF2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0F140-3F2D-5A59-3528-196B7973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E2F6FC-E38A-F1AA-06F3-1659E8E63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41C7C0-6BD2-96D7-B222-3BC04560F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7922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ADCB8-DFB1-F9B1-650D-7E479D9A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1CA0D-C050-31D7-06B0-BF8B13B7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2CD211-7838-2B8C-6676-C657A4D9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AC78E-830D-0B86-10C3-1A5B81ACA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764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F4CF75-A3C2-CDB4-26D7-FD880C78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3F03F6-24A9-275C-BE24-1A9458459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72B98-3984-97FC-C4C1-4CAA7E8E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506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D09C2-5D0F-3886-AE5C-3F7E543F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B667B-B2FD-D36C-AD76-8A44D2F08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BDFA11-74F9-C46A-E620-59C098F15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F4EAE-BD7B-5A5E-69C8-12F9B3516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255962-5399-8DB5-D554-7D30F257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DDBA9-DB4D-2DCB-1732-81B3B8B7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890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482C-39EF-2586-43E6-2266CED3D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1CE588-7FE2-FBD4-92BF-BA9523F0EF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34FEC-F4C0-B938-C4E1-056319D42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E59A-D36F-7587-FC52-472F2BE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B652B-CD41-533A-3D51-78D7F3E6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0F33-62C4-260B-48D6-C89C57A0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002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B3DB5-059D-A3A5-2C63-70673D91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BE820-7AB1-5F0D-0E07-C65634FD1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B4F34-E061-B968-7301-74817D6B7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997AE-62C3-4190-9122-A3D1F935A5A3}" type="datetimeFigureOut">
              <a:rPr lang="en-IN" smtClean="0"/>
              <a:t>12-07-2025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4FE96-13FE-273E-9288-F0F28C2086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B72E6E-8A1E-8BD9-3D5A-CC1FB2231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0AFF95-3BBD-449E-B410-0863A955C0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004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7068D5E-E2BA-9640-4E1B-4C108FF94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4" t="3939" r="2246" b="-1"/>
          <a:stretch/>
        </p:blipFill>
        <p:spPr>
          <a:xfrm>
            <a:off x="294968" y="560438"/>
            <a:ext cx="4444180" cy="250110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5287C-5E94-09AD-8575-DC5FB2273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5292" y="542420"/>
            <a:ext cx="6958385" cy="236480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8A1A33-493A-F9C1-DEE4-3DF1C7347160}"/>
              </a:ext>
            </a:extLst>
          </p:cNvPr>
          <p:cNvSpPr/>
          <p:nvPr/>
        </p:nvSpPr>
        <p:spPr>
          <a:xfrm>
            <a:off x="5978013" y="1435509"/>
            <a:ext cx="4090219" cy="1150375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C37000EF-7B4F-73AB-FAAA-358828040A66}"/>
              </a:ext>
            </a:extLst>
          </p:cNvPr>
          <p:cNvSpPr/>
          <p:nvPr/>
        </p:nvSpPr>
        <p:spPr>
          <a:xfrm>
            <a:off x="8259098" y="3008671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FD1DF9F-AF70-ED7C-3F59-8CA1A867FF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27" t="4441" r="888" b="1177"/>
          <a:stretch/>
        </p:blipFill>
        <p:spPr>
          <a:xfrm>
            <a:off x="859583" y="3795251"/>
            <a:ext cx="11204598" cy="2556388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9EDFECE-2D0B-9D4A-0853-7D074088BA83}"/>
              </a:ext>
            </a:extLst>
          </p:cNvPr>
          <p:cNvSpPr/>
          <p:nvPr/>
        </p:nvSpPr>
        <p:spPr>
          <a:xfrm>
            <a:off x="10176387" y="3790335"/>
            <a:ext cx="1892709" cy="2561304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4B30B6-C005-A73E-8634-7EA1E6D077EC}"/>
              </a:ext>
            </a:extLst>
          </p:cNvPr>
          <p:cNvSpPr/>
          <p:nvPr/>
        </p:nvSpPr>
        <p:spPr>
          <a:xfrm>
            <a:off x="7855974" y="3785420"/>
            <a:ext cx="2320411" cy="2561304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C7F271-B568-8F78-15FC-047078B906FF}"/>
              </a:ext>
            </a:extLst>
          </p:cNvPr>
          <p:cNvSpPr/>
          <p:nvPr/>
        </p:nvSpPr>
        <p:spPr>
          <a:xfrm>
            <a:off x="5982928" y="1135625"/>
            <a:ext cx="5471653" cy="299885"/>
          </a:xfrm>
          <a:prstGeom prst="rect">
            <a:avLst/>
          </a:prstGeom>
          <a:solidFill>
            <a:srgbClr val="FFFF0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0C65EF-AED4-EEEC-53E3-A28D8F3DF25C}"/>
              </a:ext>
            </a:extLst>
          </p:cNvPr>
          <p:cNvSpPr/>
          <p:nvPr/>
        </p:nvSpPr>
        <p:spPr>
          <a:xfrm>
            <a:off x="5978012" y="845574"/>
            <a:ext cx="6115665" cy="280220"/>
          </a:xfrm>
          <a:prstGeom prst="rect">
            <a:avLst/>
          </a:prstGeom>
          <a:solidFill>
            <a:srgbClr val="00B05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7FB476-F65D-BC00-EF13-D79BB3C6CD65}"/>
              </a:ext>
            </a:extLst>
          </p:cNvPr>
          <p:cNvSpPr/>
          <p:nvPr/>
        </p:nvSpPr>
        <p:spPr>
          <a:xfrm>
            <a:off x="5447071" y="3780503"/>
            <a:ext cx="2413817" cy="2571135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962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F187C83-709A-027C-9495-A7D2F461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44" t="5438" r="3641" b="2804"/>
          <a:stretch/>
        </p:blipFill>
        <p:spPr>
          <a:xfrm>
            <a:off x="422787" y="550606"/>
            <a:ext cx="3775588" cy="2064775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728AE8-EA26-E66C-F4E6-F7859ADD3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916" y="545485"/>
            <a:ext cx="6856999" cy="2494358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0BA6F8-EE52-D29C-4F38-C4883784D72E}"/>
              </a:ext>
            </a:extLst>
          </p:cNvPr>
          <p:cNvSpPr/>
          <p:nvPr/>
        </p:nvSpPr>
        <p:spPr>
          <a:xfrm>
            <a:off x="5329085" y="1661651"/>
            <a:ext cx="3962400" cy="108154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8E3B2BA-C18C-4283-463B-E14C854283DE}"/>
              </a:ext>
            </a:extLst>
          </p:cNvPr>
          <p:cNvSpPr/>
          <p:nvPr/>
        </p:nvSpPr>
        <p:spPr>
          <a:xfrm>
            <a:off x="7157885" y="3156155"/>
            <a:ext cx="422786" cy="9930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C16C49-E2A0-295B-3C57-C95B14B754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82" t="4571" r="1161" b="4980"/>
          <a:stretch/>
        </p:blipFill>
        <p:spPr>
          <a:xfrm>
            <a:off x="1130710" y="4247535"/>
            <a:ext cx="10776155" cy="2408903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01B57E-928D-856C-FDE0-8C36D7F98043}"/>
              </a:ext>
            </a:extLst>
          </p:cNvPr>
          <p:cNvSpPr/>
          <p:nvPr/>
        </p:nvSpPr>
        <p:spPr>
          <a:xfrm>
            <a:off x="8711382" y="4237702"/>
            <a:ext cx="3200398" cy="2418735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53C4C1-D16D-E232-EE72-DEE75F173E60}"/>
              </a:ext>
            </a:extLst>
          </p:cNvPr>
          <p:cNvSpPr/>
          <p:nvPr/>
        </p:nvSpPr>
        <p:spPr>
          <a:xfrm>
            <a:off x="6390969" y="4237704"/>
            <a:ext cx="2320412" cy="2418734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CE4E56-5A78-F364-66E8-25552B06636E}"/>
              </a:ext>
            </a:extLst>
          </p:cNvPr>
          <p:cNvSpPr/>
          <p:nvPr/>
        </p:nvSpPr>
        <p:spPr>
          <a:xfrm>
            <a:off x="4070555" y="4237703"/>
            <a:ext cx="2325326" cy="2418734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548245-2B82-6345-E861-799412A09559}"/>
              </a:ext>
            </a:extLst>
          </p:cNvPr>
          <p:cNvSpPr/>
          <p:nvPr/>
        </p:nvSpPr>
        <p:spPr>
          <a:xfrm>
            <a:off x="5324168" y="1361766"/>
            <a:ext cx="2472814" cy="299886"/>
          </a:xfrm>
          <a:prstGeom prst="rect">
            <a:avLst/>
          </a:prstGeom>
          <a:solidFill>
            <a:srgbClr val="FFFF0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18C65AB-4513-379A-BEB0-739230E7FF39}"/>
              </a:ext>
            </a:extLst>
          </p:cNvPr>
          <p:cNvSpPr/>
          <p:nvPr/>
        </p:nvSpPr>
        <p:spPr>
          <a:xfrm>
            <a:off x="5329083" y="1081547"/>
            <a:ext cx="2585886" cy="275306"/>
          </a:xfrm>
          <a:prstGeom prst="rect">
            <a:avLst/>
          </a:prstGeom>
          <a:solidFill>
            <a:srgbClr val="00B05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603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20229-3277-B5D8-1268-67A0EE81D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41C855-926B-F99D-4973-4CCA50240B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" t="5332" r="1988" b="2738"/>
          <a:stretch/>
        </p:blipFill>
        <p:spPr>
          <a:xfrm>
            <a:off x="481781" y="639097"/>
            <a:ext cx="4218038" cy="200578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9926EE-E39A-6630-F5C8-1B5D29C17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458" y="612977"/>
            <a:ext cx="6889102" cy="206029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36A1F1-016C-55E5-C975-4F07A7D14A09}"/>
              </a:ext>
            </a:extLst>
          </p:cNvPr>
          <p:cNvSpPr/>
          <p:nvPr/>
        </p:nvSpPr>
        <p:spPr>
          <a:xfrm>
            <a:off x="5712543" y="1494503"/>
            <a:ext cx="6135327" cy="884903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B9CA5754-12C6-F014-E522-48E67BF9FC4A}"/>
              </a:ext>
            </a:extLst>
          </p:cNvPr>
          <p:cNvSpPr/>
          <p:nvPr/>
        </p:nvSpPr>
        <p:spPr>
          <a:xfrm>
            <a:off x="8032956" y="2821858"/>
            <a:ext cx="432618" cy="83574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83D34D-B53A-8D3A-3E34-118688ADE7B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12" t="4673" r="1604" b="2588"/>
          <a:stretch/>
        </p:blipFill>
        <p:spPr>
          <a:xfrm>
            <a:off x="1190846" y="3795250"/>
            <a:ext cx="10814342" cy="2212260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5968BD3-D127-A5C1-E0E5-07B97C9A754F}"/>
              </a:ext>
            </a:extLst>
          </p:cNvPr>
          <p:cNvSpPr/>
          <p:nvPr/>
        </p:nvSpPr>
        <p:spPr>
          <a:xfrm>
            <a:off x="9271818" y="3785419"/>
            <a:ext cx="2738283" cy="2222092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DD340-1EA7-980F-B5D1-F02275DFF979}"/>
              </a:ext>
            </a:extLst>
          </p:cNvPr>
          <p:cNvSpPr/>
          <p:nvPr/>
        </p:nvSpPr>
        <p:spPr>
          <a:xfrm>
            <a:off x="6892413" y="3785420"/>
            <a:ext cx="2379407" cy="2222090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9AB2CE-BA55-7C20-DB66-0231D3B74962}"/>
              </a:ext>
            </a:extLst>
          </p:cNvPr>
          <p:cNvSpPr/>
          <p:nvPr/>
        </p:nvSpPr>
        <p:spPr>
          <a:xfrm>
            <a:off x="4454013" y="3785419"/>
            <a:ext cx="2443312" cy="2222091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399DB8-A857-963E-1862-1879294780C4}"/>
              </a:ext>
            </a:extLst>
          </p:cNvPr>
          <p:cNvSpPr/>
          <p:nvPr/>
        </p:nvSpPr>
        <p:spPr>
          <a:xfrm>
            <a:off x="5717457" y="1199535"/>
            <a:ext cx="5550309" cy="294968"/>
          </a:xfrm>
          <a:prstGeom prst="rect">
            <a:avLst/>
          </a:prstGeom>
          <a:solidFill>
            <a:srgbClr val="FFFF0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1CF4C1-3B6D-A3C6-B536-F39D9AE64D54}"/>
              </a:ext>
            </a:extLst>
          </p:cNvPr>
          <p:cNvSpPr/>
          <p:nvPr/>
        </p:nvSpPr>
        <p:spPr>
          <a:xfrm>
            <a:off x="5712539" y="904568"/>
            <a:ext cx="5919021" cy="294969"/>
          </a:xfrm>
          <a:prstGeom prst="rect">
            <a:avLst/>
          </a:prstGeom>
          <a:solidFill>
            <a:srgbClr val="00B05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542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9BAF6-5002-00FE-54D9-77B052B2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671A52-4F58-99CE-C11F-68D8268CA8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20" t="5690" r="3878"/>
          <a:stretch/>
        </p:blipFill>
        <p:spPr>
          <a:xfrm>
            <a:off x="206477" y="491613"/>
            <a:ext cx="4689988" cy="2064774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34317F-1D25-3FCD-C5FD-676B4901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9375" y="503197"/>
            <a:ext cx="6715644" cy="288562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6B3B9B-5C34-E928-2F7E-0F36773258A8}"/>
              </a:ext>
            </a:extLst>
          </p:cNvPr>
          <p:cNvSpPr/>
          <p:nvPr/>
        </p:nvSpPr>
        <p:spPr>
          <a:xfrm>
            <a:off x="6007510" y="1671483"/>
            <a:ext cx="6007508" cy="1435511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37BED1D-C606-ACE8-30FE-A01C8676D82A}"/>
              </a:ext>
            </a:extLst>
          </p:cNvPr>
          <p:cNvSpPr/>
          <p:nvPr/>
        </p:nvSpPr>
        <p:spPr>
          <a:xfrm>
            <a:off x="8239433" y="3529780"/>
            <a:ext cx="344129" cy="70792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6E65D5E-5269-E994-37B7-0EAEBDA31A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" t="4233" b="1887"/>
          <a:stretch/>
        </p:blipFill>
        <p:spPr>
          <a:xfrm>
            <a:off x="129097" y="4326194"/>
            <a:ext cx="11952960" cy="195661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2605A55-CD6D-8C73-D24F-2BCD0D8D1268}"/>
              </a:ext>
            </a:extLst>
          </p:cNvPr>
          <p:cNvSpPr/>
          <p:nvPr/>
        </p:nvSpPr>
        <p:spPr>
          <a:xfrm>
            <a:off x="8308257" y="4316362"/>
            <a:ext cx="3775588" cy="1966452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7E9626-A406-F439-39B1-86320F664F84}"/>
              </a:ext>
            </a:extLst>
          </p:cNvPr>
          <p:cNvSpPr/>
          <p:nvPr/>
        </p:nvSpPr>
        <p:spPr>
          <a:xfrm>
            <a:off x="6567948" y="4316360"/>
            <a:ext cx="1740312" cy="1966453"/>
          </a:xfrm>
          <a:prstGeom prst="rect">
            <a:avLst/>
          </a:prstGeom>
          <a:solidFill>
            <a:srgbClr val="FFFF0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6BE47A-1A94-6EB5-6027-63521B720A22}"/>
              </a:ext>
            </a:extLst>
          </p:cNvPr>
          <p:cNvSpPr/>
          <p:nvPr/>
        </p:nvSpPr>
        <p:spPr>
          <a:xfrm>
            <a:off x="5043947" y="4316358"/>
            <a:ext cx="1528913" cy="1966455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4A70DC-4A4E-23B7-B2AB-DB1C70E4F2A1}"/>
              </a:ext>
            </a:extLst>
          </p:cNvPr>
          <p:cNvSpPr/>
          <p:nvPr/>
        </p:nvSpPr>
        <p:spPr>
          <a:xfrm>
            <a:off x="3593689" y="4321274"/>
            <a:ext cx="1450259" cy="1966455"/>
          </a:xfrm>
          <a:prstGeom prst="rect">
            <a:avLst/>
          </a:prstGeom>
          <a:solidFill>
            <a:srgbClr val="7030A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8CAB95-CB40-1A72-107A-047DA0E6BFD6}"/>
              </a:ext>
            </a:extLst>
          </p:cNvPr>
          <p:cNvSpPr/>
          <p:nvPr/>
        </p:nvSpPr>
        <p:spPr>
          <a:xfrm>
            <a:off x="6012424" y="1356852"/>
            <a:ext cx="6012428" cy="314631"/>
          </a:xfrm>
          <a:prstGeom prst="rect">
            <a:avLst/>
          </a:prstGeom>
          <a:solidFill>
            <a:srgbClr val="FFFF0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9A73B35-233B-D597-F070-8AC9AD715ADB}"/>
              </a:ext>
            </a:extLst>
          </p:cNvPr>
          <p:cNvSpPr/>
          <p:nvPr/>
        </p:nvSpPr>
        <p:spPr>
          <a:xfrm>
            <a:off x="6007506" y="1091381"/>
            <a:ext cx="5407746" cy="265472"/>
          </a:xfrm>
          <a:prstGeom prst="rect">
            <a:avLst/>
          </a:prstGeom>
          <a:solidFill>
            <a:srgbClr val="00B050">
              <a:alpha val="24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7CB425-FFA4-8861-711E-80B7D92802EC}"/>
              </a:ext>
            </a:extLst>
          </p:cNvPr>
          <p:cNvSpPr/>
          <p:nvPr/>
        </p:nvSpPr>
        <p:spPr>
          <a:xfrm>
            <a:off x="6017341" y="806243"/>
            <a:ext cx="5093111" cy="285138"/>
          </a:xfrm>
          <a:prstGeom prst="rect">
            <a:avLst/>
          </a:prstGeom>
          <a:solidFill>
            <a:srgbClr val="7030A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14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2025-05-31T14:12:15Z</dcterms:created>
  <dcterms:modified xsi:type="dcterms:W3CDTF">2025-07-12T13:27:36Z</dcterms:modified>
</cp:coreProperties>
</file>