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9" r:id="rId3"/>
    <p:sldId id="272" r:id="rId4"/>
    <p:sldId id="270" r:id="rId5"/>
    <p:sldId id="273" r:id="rId6"/>
    <p:sldId id="256" r:id="rId7"/>
    <p:sldId id="276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B74B5-1865-408C-9974-C0CC082F2B3E}" v="18" dt="2025-07-12T13:27:14.301"/>
    <p1510:client id="{4B3F7D84-41DE-4042-8E37-59BEF57F5C15}" v="26" dt="2025-07-13T12:07:46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4B3F7D84-41DE-4042-8E37-59BEF57F5C15}"/>
    <pc:docChg chg="undo redo custSel addSld delSld modSld">
      <pc:chgData name="A Suresh" userId="04a47b5c-286d-4451-a903-e2334e9230bd" providerId="ADAL" clId="{4B3F7D84-41DE-4042-8E37-59BEF57F5C15}" dt="2025-07-13T12:10:01.127" v="595" actId="14100"/>
      <pc:docMkLst>
        <pc:docMk/>
      </pc:docMkLst>
      <pc:sldChg chg="addSp delSp modSp mod">
        <pc:chgData name="A Suresh" userId="04a47b5c-286d-4451-a903-e2334e9230bd" providerId="ADAL" clId="{4B3F7D84-41DE-4042-8E37-59BEF57F5C15}" dt="2025-07-13T11:53:15.091" v="234" actId="1076"/>
        <pc:sldMkLst>
          <pc:docMk/>
          <pc:sldMk cId="2353962504" sldId="256"/>
        </pc:sldMkLst>
        <pc:spChg chg="add mod">
          <ac:chgData name="A Suresh" userId="04a47b5c-286d-4451-a903-e2334e9230bd" providerId="ADAL" clId="{4B3F7D84-41DE-4042-8E37-59BEF57F5C15}" dt="2025-07-13T11:53:15.091" v="234" actId="1076"/>
          <ac:spMkLst>
            <pc:docMk/>
            <pc:sldMk cId="2353962504" sldId="256"/>
            <ac:spMk id="2" creationId="{39DB5246-FD5B-F65F-2BED-920CB4C7464B}"/>
          </ac:spMkLst>
        </pc:spChg>
        <pc:spChg chg="add mod">
          <ac:chgData name="A Suresh" userId="04a47b5c-286d-4451-a903-e2334e9230bd" providerId="ADAL" clId="{4B3F7D84-41DE-4042-8E37-59BEF57F5C15}" dt="2025-07-13T11:53:15.091" v="234" actId="1076"/>
          <ac:spMkLst>
            <pc:docMk/>
            <pc:sldMk cId="2353962504" sldId="256"/>
            <ac:spMk id="4" creationId="{8FBDE845-025B-DE75-CE23-2A22F2DB1A0C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8" creationId="{808A1A33-493A-F9C1-DEE4-3DF1C7347160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9" creationId="{C37000EF-7B4F-73AB-FAAA-358828040A66}"/>
          </ac:spMkLst>
        </pc:spChg>
        <pc:spChg chg="add mod">
          <ac:chgData name="A Suresh" userId="04a47b5c-286d-4451-a903-e2334e9230bd" providerId="ADAL" clId="{4B3F7D84-41DE-4042-8E37-59BEF57F5C15}" dt="2025-07-13T11:53:15.091" v="234" actId="1076"/>
          <ac:spMkLst>
            <pc:docMk/>
            <pc:sldMk cId="2353962504" sldId="256"/>
            <ac:spMk id="10" creationId="{357055E7-10D7-C1C7-85CA-DA6A1D04F39B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12" creationId="{29EDFECE-2D0B-9D4A-0853-7D074088BA83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13" creationId="{B24B30B6-C005-A73E-8634-7EA1E6D077EC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14" creationId="{35C7F271-B568-8F78-15FC-047078B906FF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15" creationId="{D10C65EF-AED4-EEEC-53E3-A28D8F3DF25C}"/>
          </ac:spMkLst>
        </pc:spChg>
        <pc:spChg chg="del">
          <ac:chgData name="A Suresh" userId="04a47b5c-286d-4451-a903-e2334e9230bd" providerId="ADAL" clId="{4B3F7D84-41DE-4042-8E37-59BEF57F5C15}" dt="2025-07-12T13:48:36.157" v="69" actId="478"/>
          <ac:spMkLst>
            <pc:docMk/>
            <pc:sldMk cId="2353962504" sldId="256"/>
            <ac:spMk id="16" creationId="{697FB476-F65D-BC00-EF13-D79BB3C6CD65}"/>
          </ac:spMkLst>
        </pc:spChg>
        <pc:picChg chg="add mod">
          <ac:chgData name="A Suresh" userId="04a47b5c-286d-4451-a903-e2334e9230bd" providerId="ADAL" clId="{4B3F7D84-41DE-4042-8E37-59BEF57F5C15}" dt="2025-07-13T11:53:15.091" v="234" actId="1076"/>
          <ac:picMkLst>
            <pc:docMk/>
            <pc:sldMk cId="2353962504" sldId="256"/>
            <ac:picMk id="3" creationId="{D931EBD4-A065-F106-08AC-DE7666CBE4FE}"/>
          </ac:picMkLst>
        </pc:picChg>
        <pc:picChg chg="del">
          <ac:chgData name="A Suresh" userId="04a47b5c-286d-4451-a903-e2334e9230bd" providerId="ADAL" clId="{4B3F7D84-41DE-4042-8E37-59BEF57F5C15}" dt="2025-07-12T13:48:36.157" v="69" actId="478"/>
          <ac:picMkLst>
            <pc:docMk/>
            <pc:sldMk cId="2353962504" sldId="256"/>
            <ac:picMk id="5" creationId="{C7068D5E-E2BA-9640-4E1B-4C108FF944F9}"/>
          </ac:picMkLst>
        </pc:picChg>
        <pc:picChg chg="add mod modCrop">
          <ac:chgData name="A Suresh" userId="04a47b5c-286d-4451-a903-e2334e9230bd" providerId="ADAL" clId="{4B3F7D84-41DE-4042-8E37-59BEF57F5C15}" dt="2025-07-13T11:53:15.091" v="234" actId="1076"/>
          <ac:picMkLst>
            <pc:docMk/>
            <pc:sldMk cId="2353962504" sldId="256"/>
            <ac:picMk id="6" creationId="{B874CC1C-5204-A580-FA01-AFAD8AAB0DF5}"/>
          </ac:picMkLst>
        </pc:picChg>
        <pc:picChg chg="del">
          <ac:chgData name="A Suresh" userId="04a47b5c-286d-4451-a903-e2334e9230bd" providerId="ADAL" clId="{4B3F7D84-41DE-4042-8E37-59BEF57F5C15}" dt="2025-07-12T13:48:36.157" v="69" actId="478"/>
          <ac:picMkLst>
            <pc:docMk/>
            <pc:sldMk cId="2353962504" sldId="256"/>
            <ac:picMk id="7" creationId="{F125287C-5E94-09AD-8575-DC5FB2273383}"/>
          </ac:picMkLst>
        </pc:picChg>
        <pc:picChg chg="del">
          <ac:chgData name="A Suresh" userId="04a47b5c-286d-4451-a903-e2334e9230bd" providerId="ADAL" clId="{4B3F7D84-41DE-4042-8E37-59BEF57F5C15}" dt="2025-07-12T13:48:36.157" v="69" actId="478"/>
          <ac:picMkLst>
            <pc:docMk/>
            <pc:sldMk cId="2353962504" sldId="256"/>
            <ac:picMk id="11" creationId="{0FD1DF9F-AF70-ED7C-3F59-8CA1A867FF28}"/>
          </ac:picMkLst>
        </pc:picChg>
      </pc:sldChg>
      <pc:sldChg chg="del">
        <pc:chgData name="A Suresh" userId="04a47b5c-286d-4451-a903-e2334e9230bd" providerId="ADAL" clId="{4B3F7D84-41DE-4042-8E37-59BEF57F5C15}" dt="2025-07-12T13:53:41.281" v="125" actId="47"/>
        <pc:sldMkLst>
          <pc:docMk/>
          <pc:sldMk cId="1402603722" sldId="266"/>
        </pc:sldMkLst>
      </pc:sldChg>
      <pc:sldChg chg="del">
        <pc:chgData name="A Suresh" userId="04a47b5c-286d-4451-a903-e2334e9230bd" providerId="ADAL" clId="{4B3F7D84-41DE-4042-8E37-59BEF57F5C15}" dt="2025-07-12T13:53:41.564" v="126" actId="47"/>
        <pc:sldMkLst>
          <pc:docMk/>
          <pc:sldMk cId="3027542153" sldId="267"/>
        </pc:sldMkLst>
      </pc:sldChg>
      <pc:sldChg chg="del">
        <pc:chgData name="A Suresh" userId="04a47b5c-286d-4451-a903-e2334e9230bd" providerId="ADAL" clId="{4B3F7D84-41DE-4042-8E37-59BEF57F5C15}" dt="2025-07-12T13:53:41.774" v="127" actId="47"/>
        <pc:sldMkLst>
          <pc:docMk/>
          <pc:sldMk cId="2977814202" sldId="268"/>
        </pc:sldMkLst>
      </pc:sldChg>
      <pc:sldChg chg="addSp delSp modSp new mod">
        <pc:chgData name="A Suresh" userId="04a47b5c-286d-4451-a903-e2334e9230bd" providerId="ADAL" clId="{4B3F7D84-41DE-4042-8E37-59BEF57F5C15}" dt="2025-07-13T11:50:41.829" v="183" actId="1076"/>
        <pc:sldMkLst>
          <pc:docMk/>
          <pc:sldMk cId="1734495126" sldId="269"/>
        </pc:sldMkLst>
        <pc:spChg chg="del">
          <ac:chgData name="A Suresh" userId="04a47b5c-286d-4451-a903-e2334e9230bd" providerId="ADAL" clId="{4B3F7D84-41DE-4042-8E37-59BEF57F5C15}" dt="2025-07-12T13:42:41.204" v="1" actId="478"/>
          <ac:spMkLst>
            <pc:docMk/>
            <pc:sldMk cId="1734495126" sldId="269"/>
            <ac:spMk id="2" creationId="{D52503C9-CC6F-A9E8-A3A9-6728E8240021}"/>
          </ac:spMkLst>
        </pc:spChg>
        <pc:spChg chg="del">
          <ac:chgData name="A Suresh" userId="04a47b5c-286d-4451-a903-e2334e9230bd" providerId="ADAL" clId="{4B3F7D84-41DE-4042-8E37-59BEF57F5C15}" dt="2025-07-12T13:42:41.204" v="1" actId="478"/>
          <ac:spMkLst>
            <pc:docMk/>
            <pc:sldMk cId="1734495126" sldId="269"/>
            <ac:spMk id="3" creationId="{B0310595-143D-CBD7-66BB-D2E93AEF9438}"/>
          </ac:spMkLst>
        </pc:spChg>
        <pc:spChg chg="add mod">
          <ac:chgData name="A Suresh" userId="04a47b5c-286d-4451-a903-e2334e9230bd" providerId="ADAL" clId="{4B3F7D84-41DE-4042-8E37-59BEF57F5C15}" dt="2025-07-12T13:47:09.307" v="55" actId="1076"/>
          <ac:spMkLst>
            <pc:docMk/>
            <pc:sldMk cId="1734495126" sldId="269"/>
            <ac:spMk id="8" creationId="{64E71041-7039-DA9D-FEDC-27595F997118}"/>
          </ac:spMkLst>
        </pc:spChg>
        <pc:spChg chg="add mod">
          <ac:chgData name="A Suresh" userId="04a47b5c-286d-4451-a903-e2334e9230bd" providerId="ADAL" clId="{4B3F7D84-41DE-4042-8E37-59BEF57F5C15}" dt="2025-07-12T13:47:54.727" v="63" actId="14100"/>
          <ac:spMkLst>
            <pc:docMk/>
            <pc:sldMk cId="1734495126" sldId="269"/>
            <ac:spMk id="11" creationId="{9807DF34-8E75-19EE-44B8-645B14BC7C86}"/>
          </ac:spMkLst>
        </pc:spChg>
        <pc:spChg chg="add mod">
          <ac:chgData name="A Suresh" userId="04a47b5c-286d-4451-a903-e2334e9230bd" providerId="ADAL" clId="{4B3F7D84-41DE-4042-8E37-59BEF57F5C15}" dt="2025-07-12T13:48:23.854" v="68" actId="14100"/>
          <ac:spMkLst>
            <pc:docMk/>
            <pc:sldMk cId="1734495126" sldId="269"/>
            <ac:spMk id="12" creationId="{245D34C1-3E85-8FC4-57FB-D5D7A4FC70DE}"/>
          </ac:spMkLst>
        </pc:spChg>
        <pc:picChg chg="add mod modCrop">
          <ac:chgData name="A Suresh" userId="04a47b5c-286d-4451-a903-e2334e9230bd" providerId="ADAL" clId="{4B3F7D84-41DE-4042-8E37-59BEF57F5C15}" dt="2025-07-13T11:50:41.829" v="183" actId="1076"/>
          <ac:picMkLst>
            <pc:docMk/>
            <pc:sldMk cId="1734495126" sldId="269"/>
            <ac:picMk id="5" creationId="{3CE8C329-13CB-6039-9BF0-BCB7AE3117F6}"/>
          </ac:picMkLst>
        </pc:picChg>
        <pc:picChg chg="add mod">
          <ac:chgData name="A Suresh" userId="04a47b5c-286d-4451-a903-e2334e9230bd" providerId="ADAL" clId="{4B3F7D84-41DE-4042-8E37-59BEF57F5C15}" dt="2025-07-12T13:47:09.307" v="55" actId="1076"/>
          <ac:picMkLst>
            <pc:docMk/>
            <pc:sldMk cId="1734495126" sldId="269"/>
            <ac:picMk id="7" creationId="{9EA57232-B46A-726B-9FA2-C1C4A7FD50AF}"/>
          </ac:picMkLst>
        </pc:picChg>
        <pc:picChg chg="add mod modCrop">
          <ac:chgData name="A Suresh" userId="04a47b5c-286d-4451-a903-e2334e9230bd" providerId="ADAL" clId="{4B3F7D84-41DE-4042-8E37-59BEF57F5C15}" dt="2025-07-12T13:46:56.542" v="54" actId="14100"/>
          <ac:picMkLst>
            <pc:docMk/>
            <pc:sldMk cId="1734495126" sldId="269"/>
            <ac:picMk id="10" creationId="{E02A5DC5-0540-1998-194C-657C9A8B7D63}"/>
          </ac:picMkLst>
        </pc:picChg>
      </pc:sldChg>
      <pc:sldChg chg="addSp modSp add mod">
        <pc:chgData name="A Suresh" userId="04a47b5c-286d-4451-a903-e2334e9230bd" providerId="ADAL" clId="{4B3F7D84-41DE-4042-8E37-59BEF57F5C15}" dt="2025-07-13T11:51:38.765" v="216" actId="1036"/>
        <pc:sldMkLst>
          <pc:docMk/>
          <pc:sldMk cId="3646637919" sldId="270"/>
        </pc:sldMkLst>
        <pc:spChg chg="add mod">
          <ac:chgData name="A Suresh" userId="04a47b5c-286d-4451-a903-e2334e9230bd" providerId="ADAL" clId="{4B3F7D84-41DE-4042-8E37-59BEF57F5C15}" dt="2025-07-13T11:51:38.765" v="216" actId="1036"/>
          <ac:spMkLst>
            <pc:docMk/>
            <pc:sldMk cId="3646637919" sldId="270"/>
            <ac:spMk id="2" creationId="{89DF850A-B787-83FC-37A8-ECAAA10B5A28}"/>
          </ac:spMkLst>
        </pc:spChg>
        <pc:spChg chg="add mod">
          <ac:chgData name="A Suresh" userId="04a47b5c-286d-4451-a903-e2334e9230bd" providerId="ADAL" clId="{4B3F7D84-41DE-4042-8E37-59BEF57F5C15}" dt="2025-07-13T11:51:38.765" v="216" actId="1036"/>
          <ac:spMkLst>
            <pc:docMk/>
            <pc:sldMk cId="3646637919" sldId="270"/>
            <ac:spMk id="4" creationId="{5D2570BD-1F89-927B-1CF4-95E97E3043A0}"/>
          </ac:spMkLst>
        </pc:spChg>
        <pc:spChg chg="add mod">
          <ac:chgData name="A Suresh" userId="04a47b5c-286d-4451-a903-e2334e9230bd" providerId="ADAL" clId="{4B3F7D84-41DE-4042-8E37-59BEF57F5C15}" dt="2025-07-13T11:51:38.765" v="216" actId="1036"/>
          <ac:spMkLst>
            <pc:docMk/>
            <pc:sldMk cId="3646637919" sldId="270"/>
            <ac:spMk id="5" creationId="{9578A0F4-F519-2F28-8EB8-D3A41E359DF7}"/>
          </ac:spMkLst>
        </pc:spChg>
        <pc:picChg chg="add mod">
          <ac:chgData name="A Suresh" userId="04a47b5c-286d-4451-a903-e2334e9230bd" providerId="ADAL" clId="{4B3F7D84-41DE-4042-8E37-59BEF57F5C15}" dt="2025-07-13T11:51:38.765" v="216" actId="1036"/>
          <ac:picMkLst>
            <pc:docMk/>
            <pc:sldMk cId="3646637919" sldId="270"/>
            <ac:picMk id="3" creationId="{0FFAE4A3-4DC9-07F6-5B68-803130598551}"/>
          </ac:picMkLst>
        </pc:picChg>
        <pc:picChg chg="add mod modCrop">
          <ac:chgData name="A Suresh" userId="04a47b5c-286d-4451-a903-e2334e9230bd" providerId="ADAL" clId="{4B3F7D84-41DE-4042-8E37-59BEF57F5C15}" dt="2025-07-13T11:51:38.765" v="216" actId="1036"/>
          <ac:picMkLst>
            <pc:docMk/>
            <pc:sldMk cId="3646637919" sldId="270"/>
            <ac:picMk id="6" creationId="{3801CCFB-C0D7-D84B-DA7F-1291DD316466}"/>
          </ac:picMkLst>
        </pc:picChg>
      </pc:sldChg>
      <pc:sldChg chg="addSp delSp modSp new mod">
        <pc:chgData name="A Suresh" userId="04a47b5c-286d-4451-a903-e2334e9230bd" providerId="ADAL" clId="{4B3F7D84-41DE-4042-8E37-59BEF57F5C15}" dt="2025-07-12T13:49:17.412" v="78" actId="1076"/>
        <pc:sldMkLst>
          <pc:docMk/>
          <pc:sldMk cId="1294575443" sldId="271"/>
        </pc:sldMkLst>
        <pc:spChg chg="del">
          <ac:chgData name="A Suresh" userId="04a47b5c-286d-4451-a903-e2334e9230bd" providerId="ADAL" clId="{4B3F7D84-41DE-4042-8E37-59BEF57F5C15}" dt="2025-07-12T13:48:57.785" v="71" actId="478"/>
          <ac:spMkLst>
            <pc:docMk/>
            <pc:sldMk cId="1294575443" sldId="271"/>
            <ac:spMk id="2" creationId="{4EB597F3-C47B-F575-4AB9-BF5039532735}"/>
          </ac:spMkLst>
        </pc:spChg>
        <pc:spChg chg="del">
          <ac:chgData name="A Suresh" userId="04a47b5c-286d-4451-a903-e2334e9230bd" providerId="ADAL" clId="{4B3F7D84-41DE-4042-8E37-59BEF57F5C15}" dt="2025-07-12T13:48:57.785" v="71" actId="478"/>
          <ac:spMkLst>
            <pc:docMk/>
            <pc:sldMk cId="1294575443" sldId="271"/>
            <ac:spMk id="3" creationId="{1BC9B3C4-BA35-0B75-B5F8-2718CBD05301}"/>
          </ac:spMkLst>
        </pc:spChg>
        <pc:spChg chg="add del">
          <ac:chgData name="A Suresh" userId="04a47b5c-286d-4451-a903-e2334e9230bd" providerId="ADAL" clId="{4B3F7D84-41DE-4042-8E37-59BEF57F5C15}" dt="2025-07-12T13:49:01.942" v="73" actId="22"/>
          <ac:spMkLst>
            <pc:docMk/>
            <pc:sldMk cId="1294575443" sldId="271"/>
            <ac:spMk id="5" creationId="{A7679055-F939-AF9B-0CF0-16943451AB31}"/>
          </ac:spMkLst>
        </pc:spChg>
        <pc:spChg chg="add mod">
          <ac:chgData name="A Suresh" userId="04a47b5c-286d-4451-a903-e2334e9230bd" providerId="ADAL" clId="{4B3F7D84-41DE-4042-8E37-59BEF57F5C15}" dt="2025-07-12T13:49:17.412" v="78" actId="1076"/>
          <ac:spMkLst>
            <pc:docMk/>
            <pc:sldMk cId="1294575443" sldId="271"/>
            <ac:spMk id="7" creationId="{6B7B99FE-0073-98F6-7DA1-CF5BDF33BD4C}"/>
          </ac:spMkLst>
        </pc:spChg>
      </pc:sldChg>
      <pc:sldChg chg="modSp add mod">
        <pc:chgData name="A Suresh" userId="04a47b5c-286d-4451-a903-e2334e9230bd" providerId="ADAL" clId="{4B3F7D84-41DE-4042-8E37-59BEF57F5C15}" dt="2025-07-12T13:49:52.442" v="86" actId="1076"/>
        <pc:sldMkLst>
          <pc:docMk/>
          <pc:sldMk cId="585963258" sldId="272"/>
        </pc:sldMkLst>
        <pc:spChg chg="mod">
          <ac:chgData name="A Suresh" userId="04a47b5c-286d-4451-a903-e2334e9230bd" providerId="ADAL" clId="{4B3F7D84-41DE-4042-8E37-59BEF57F5C15}" dt="2025-07-12T13:49:52.442" v="86" actId="1076"/>
          <ac:spMkLst>
            <pc:docMk/>
            <pc:sldMk cId="585963258" sldId="272"/>
            <ac:spMk id="7" creationId="{8E9241A5-9E1D-A79B-2484-DFEAC6811E8B}"/>
          </ac:spMkLst>
        </pc:spChg>
      </pc:sldChg>
      <pc:sldChg chg="modSp add mod">
        <pc:chgData name="A Suresh" userId="04a47b5c-286d-4451-a903-e2334e9230bd" providerId="ADAL" clId="{4B3F7D84-41DE-4042-8E37-59BEF57F5C15}" dt="2025-07-12T13:55:55.875" v="134" actId="1076"/>
        <pc:sldMkLst>
          <pc:docMk/>
          <pc:sldMk cId="1383956462" sldId="273"/>
        </pc:sldMkLst>
        <pc:spChg chg="mod">
          <ac:chgData name="A Suresh" userId="04a47b5c-286d-4451-a903-e2334e9230bd" providerId="ADAL" clId="{4B3F7D84-41DE-4042-8E37-59BEF57F5C15}" dt="2025-07-12T13:55:55.875" v="134" actId="1076"/>
          <ac:spMkLst>
            <pc:docMk/>
            <pc:sldMk cId="1383956462" sldId="273"/>
            <ac:spMk id="7" creationId="{85E48A95-BC33-405E-7B3A-F5120B1A57DA}"/>
          </ac:spMkLst>
        </pc:spChg>
      </pc:sldChg>
      <pc:sldChg chg="addSp modSp add mod">
        <pc:chgData name="A Suresh" userId="04a47b5c-286d-4451-a903-e2334e9230bd" providerId="ADAL" clId="{4B3F7D84-41DE-4042-8E37-59BEF57F5C15}" dt="2025-07-13T12:00:10.062" v="398" actId="1038"/>
        <pc:sldMkLst>
          <pc:docMk/>
          <pc:sldMk cId="780293517" sldId="274"/>
        </pc:sldMkLst>
        <pc:spChg chg="add mod">
          <ac:chgData name="A Suresh" userId="04a47b5c-286d-4451-a903-e2334e9230bd" providerId="ADAL" clId="{4B3F7D84-41DE-4042-8E37-59BEF57F5C15}" dt="2025-07-13T11:55:19.087" v="252" actId="14100"/>
          <ac:spMkLst>
            <pc:docMk/>
            <pc:sldMk cId="780293517" sldId="274"/>
            <ac:spMk id="2" creationId="{CBEBAC05-36FB-E57F-4FC7-8F3CA2573F6A}"/>
          </ac:spMkLst>
        </pc:spChg>
        <pc:spChg chg="add mod">
          <ac:chgData name="A Suresh" userId="04a47b5c-286d-4451-a903-e2334e9230bd" providerId="ADAL" clId="{4B3F7D84-41DE-4042-8E37-59BEF57F5C15}" dt="2025-07-13T11:56:34.262" v="279" actId="14100"/>
          <ac:spMkLst>
            <pc:docMk/>
            <pc:sldMk cId="780293517" sldId="274"/>
            <ac:spMk id="4" creationId="{C55F716A-B177-FC00-0F69-8F0787ED2117}"/>
          </ac:spMkLst>
        </pc:spChg>
        <pc:spChg chg="add mod">
          <ac:chgData name="A Suresh" userId="04a47b5c-286d-4451-a903-e2334e9230bd" providerId="ADAL" clId="{4B3F7D84-41DE-4042-8E37-59BEF57F5C15}" dt="2025-07-13T11:57:08.993" v="289" actId="14100"/>
          <ac:spMkLst>
            <pc:docMk/>
            <pc:sldMk cId="780293517" sldId="274"/>
            <ac:spMk id="6" creationId="{9298D761-919E-19F0-4E06-C30C91C52EAC}"/>
          </ac:spMkLst>
        </pc:spChg>
        <pc:spChg chg="add mod">
          <ac:chgData name="A Suresh" userId="04a47b5c-286d-4451-a903-e2334e9230bd" providerId="ADAL" clId="{4B3F7D84-41DE-4042-8E37-59BEF57F5C15}" dt="2025-07-13T11:58:30.705" v="329" actId="207"/>
          <ac:spMkLst>
            <pc:docMk/>
            <pc:sldMk cId="780293517" sldId="274"/>
            <ac:spMk id="8" creationId="{A697850B-0E4C-3761-BD8C-CFDF4BB0FF72}"/>
          </ac:spMkLst>
        </pc:spChg>
        <pc:spChg chg="add mod">
          <ac:chgData name="A Suresh" userId="04a47b5c-286d-4451-a903-e2334e9230bd" providerId="ADAL" clId="{4B3F7D84-41DE-4042-8E37-59BEF57F5C15}" dt="2025-07-13T11:58:48.815" v="367" actId="207"/>
          <ac:spMkLst>
            <pc:docMk/>
            <pc:sldMk cId="780293517" sldId="274"/>
            <ac:spMk id="9" creationId="{61C0CE0C-385A-F146-CCC1-CA86371EF313}"/>
          </ac:spMkLst>
        </pc:spChg>
        <pc:spChg chg="add mod">
          <ac:chgData name="A Suresh" userId="04a47b5c-286d-4451-a903-e2334e9230bd" providerId="ADAL" clId="{4B3F7D84-41DE-4042-8E37-59BEF57F5C15}" dt="2025-07-13T11:59:14.541" v="370" actId="14100"/>
          <ac:spMkLst>
            <pc:docMk/>
            <pc:sldMk cId="780293517" sldId="274"/>
            <ac:spMk id="10" creationId="{A3E5813D-7678-AED9-67E7-4498666B1B4F}"/>
          </ac:spMkLst>
        </pc:spChg>
        <pc:spChg chg="add mod">
          <ac:chgData name="A Suresh" userId="04a47b5c-286d-4451-a903-e2334e9230bd" providerId="ADAL" clId="{4B3F7D84-41DE-4042-8E37-59BEF57F5C15}" dt="2025-07-13T11:59:59.435" v="376" actId="207"/>
          <ac:spMkLst>
            <pc:docMk/>
            <pc:sldMk cId="780293517" sldId="274"/>
            <ac:spMk id="11" creationId="{B0305295-6FA9-7ED6-D735-5F9F6E125D55}"/>
          </ac:spMkLst>
        </pc:spChg>
        <pc:picChg chg="add mod modCrop">
          <ac:chgData name="A Suresh" userId="04a47b5c-286d-4451-a903-e2334e9230bd" providerId="ADAL" clId="{4B3F7D84-41DE-4042-8E37-59BEF57F5C15}" dt="2025-07-13T12:00:10.062" v="398" actId="1038"/>
          <ac:picMkLst>
            <pc:docMk/>
            <pc:sldMk cId="780293517" sldId="274"/>
            <ac:picMk id="3" creationId="{71592E4D-C874-A69F-A786-D642FF5E406C}"/>
          </ac:picMkLst>
        </pc:picChg>
        <pc:picChg chg="add mod">
          <ac:chgData name="A Suresh" userId="04a47b5c-286d-4451-a903-e2334e9230bd" providerId="ADAL" clId="{4B3F7D84-41DE-4042-8E37-59BEF57F5C15}" dt="2025-07-13T11:55:06.862" v="249" actId="14100"/>
          <ac:picMkLst>
            <pc:docMk/>
            <pc:sldMk cId="780293517" sldId="274"/>
            <ac:picMk id="5" creationId="{D4D0BFC2-32AB-1723-1B79-ECE7DC00FECA}"/>
          </ac:picMkLst>
        </pc:picChg>
        <pc:picChg chg="add mod modCrop">
          <ac:chgData name="A Suresh" userId="04a47b5c-286d-4451-a903-e2334e9230bd" providerId="ADAL" clId="{4B3F7D84-41DE-4042-8E37-59BEF57F5C15}" dt="2025-07-13T11:56:21.052" v="275" actId="1036"/>
          <ac:picMkLst>
            <pc:docMk/>
            <pc:sldMk cId="780293517" sldId="274"/>
            <ac:picMk id="7" creationId="{563ED5AC-6AD2-626D-F2ED-BDD4EAC7C940}"/>
          </ac:picMkLst>
        </pc:picChg>
      </pc:sldChg>
      <pc:sldChg chg="addSp modSp add mod">
        <pc:chgData name="A Suresh" userId="04a47b5c-286d-4451-a903-e2334e9230bd" providerId="ADAL" clId="{4B3F7D84-41DE-4042-8E37-59BEF57F5C15}" dt="2025-07-13T12:04:30.638" v="477" actId="14100"/>
        <pc:sldMkLst>
          <pc:docMk/>
          <pc:sldMk cId="1880286841" sldId="275"/>
        </pc:sldMkLst>
        <pc:spChg chg="add mod">
          <ac:chgData name="A Suresh" userId="04a47b5c-286d-4451-a903-e2334e9230bd" providerId="ADAL" clId="{4B3F7D84-41DE-4042-8E37-59BEF57F5C15}" dt="2025-07-13T12:02:40.643" v="436" actId="1036"/>
          <ac:spMkLst>
            <pc:docMk/>
            <pc:sldMk cId="1880286841" sldId="275"/>
            <ac:spMk id="2" creationId="{78B6F391-567A-1E4D-E502-857140B03996}"/>
          </ac:spMkLst>
        </pc:spChg>
        <pc:spChg chg="add mod">
          <ac:chgData name="A Suresh" userId="04a47b5c-286d-4451-a903-e2334e9230bd" providerId="ADAL" clId="{4B3F7D84-41DE-4042-8E37-59BEF57F5C15}" dt="2025-07-13T12:03:10.328" v="443" actId="14100"/>
          <ac:spMkLst>
            <pc:docMk/>
            <pc:sldMk cId="1880286841" sldId="275"/>
            <ac:spMk id="6" creationId="{D26DD56F-4729-7F74-A25A-0443C3980F80}"/>
          </ac:spMkLst>
        </pc:spChg>
        <pc:spChg chg="add mod">
          <ac:chgData name="A Suresh" userId="04a47b5c-286d-4451-a903-e2334e9230bd" providerId="ADAL" clId="{4B3F7D84-41DE-4042-8E37-59BEF57F5C15}" dt="2025-07-13T12:04:09.333" v="471" actId="1038"/>
          <ac:spMkLst>
            <pc:docMk/>
            <pc:sldMk cId="1880286841" sldId="275"/>
            <ac:spMk id="7" creationId="{A01843BA-3F47-C6E1-5468-D7898AF557D5}"/>
          </ac:spMkLst>
        </pc:spChg>
        <pc:spChg chg="add mod">
          <ac:chgData name="A Suresh" userId="04a47b5c-286d-4451-a903-e2334e9230bd" providerId="ADAL" clId="{4B3F7D84-41DE-4042-8E37-59BEF57F5C15}" dt="2025-07-13T12:03:42.093" v="457" actId="14100"/>
          <ac:spMkLst>
            <pc:docMk/>
            <pc:sldMk cId="1880286841" sldId="275"/>
            <ac:spMk id="8" creationId="{104FB585-976E-0D5A-437A-65CBCCC20DBE}"/>
          </ac:spMkLst>
        </pc:spChg>
        <pc:spChg chg="add mod">
          <ac:chgData name="A Suresh" userId="04a47b5c-286d-4451-a903-e2334e9230bd" providerId="ADAL" clId="{4B3F7D84-41DE-4042-8E37-59BEF57F5C15}" dt="2025-07-13T12:04:30.638" v="477" actId="14100"/>
          <ac:spMkLst>
            <pc:docMk/>
            <pc:sldMk cId="1880286841" sldId="275"/>
            <ac:spMk id="9" creationId="{BC44D9E2-92C9-5011-05E3-11FD3A1F5188}"/>
          </ac:spMkLst>
        </pc:spChg>
        <pc:picChg chg="add mod">
          <ac:chgData name="A Suresh" userId="04a47b5c-286d-4451-a903-e2334e9230bd" providerId="ADAL" clId="{4B3F7D84-41DE-4042-8E37-59BEF57F5C15}" dt="2025-07-13T12:02:40.643" v="436" actId="1036"/>
          <ac:picMkLst>
            <pc:docMk/>
            <pc:sldMk cId="1880286841" sldId="275"/>
            <ac:picMk id="3" creationId="{71967EF2-09EC-ACB8-E410-E6F487C6143C}"/>
          </ac:picMkLst>
        </pc:picChg>
        <pc:picChg chg="add mod modCrop">
          <ac:chgData name="A Suresh" userId="04a47b5c-286d-4451-a903-e2334e9230bd" providerId="ADAL" clId="{4B3F7D84-41DE-4042-8E37-59BEF57F5C15}" dt="2025-07-13T12:02:40.643" v="436" actId="1036"/>
          <ac:picMkLst>
            <pc:docMk/>
            <pc:sldMk cId="1880286841" sldId="275"/>
            <ac:picMk id="5" creationId="{167CF40A-9855-2635-56A8-BB1075C6D6E9}"/>
          </ac:picMkLst>
        </pc:picChg>
      </pc:sldChg>
      <pc:sldChg chg="modSp add mod">
        <pc:chgData name="A Suresh" userId="04a47b5c-286d-4451-a903-e2334e9230bd" providerId="ADAL" clId="{4B3F7D84-41DE-4042-8E37-59BEF57F5C15}" dt="2025-07-12T13:58:48.004" v="171" actId="1076"/>
        <pc:sldMkLst>
          <pc:docMk/>
          <pc:sldMk cId="2911364707" sldId="276"/>
        </pc:sldMkLst>
        <pc:spChg chg="mod">
          <ac:chgData name="A Suresh" userId="04a47b5c-286d-4451-a903-e2334e9230bd" providerId="ADAL" clId="{4B3F7D84-41DE-4042-8E37-59BEF57F5C15}" dt="2025-07-12T13:58:48.004" v="171" actId="1076"/>
          <ac:spMkLst>
            <pc:docMk/>
            <pc:sldMk cId="2911364707" sldId="276"/>
            <ac:spMk id="7" creationId="{9DE4787B-54DE-3B0B-6704-A7D6E26AB983}"/>
          </ac:spMkLst>
        </pc:spChg>
      </pc:sldChg>
      <pc:sldChg chg="addSp delSp modSp new mod">
        <pc:chgData name="A Suresh" userId="04a47b5c-286d-4451-a903-e2334e9230bd" providerId="ADAL" clId="{4B3F7D84-41DE-4042-8E37-59BEF57F5C15}" dt="2025-07-13T12:10:01.127" v="595" actId="14100"/>
        <pc:sldMkLst>
          <pc:docMk/>
          <pc:sldMk cId="14916634" sldId="277"/>
        </pc:sldMkLst>
        <pc:spChg chg="del">
          <ac:chgData name="A Suresh" userId="04a47b5c-286d-4451-a903-e2334e9230bd" providerId="ADAL" clId="{4B3F7D84-41DE-4042-8E37-59BEF57F5C15}" dt="2025-07-13T12:04:39.189" v="479" actId="478"/>
          <ac:spMkLst>
            <pc:docMk/>
            <pc:sldMk cId="14916634" sldId="277"/>
            <ac:spMk id="2" creationId="{AAC3E392-F0DC-34A6-0D1F-3AAF97106FD6}"/>
          </ac:spMkLst>
        </pc:spChg>
        <pc:spChg chg="del">
          <ac:chgData name="A Suresh" userId="04a47b5c-286d-4451-a903-e2334e9230bd" providerId="ADAL" clId="{4B3F7D84-41DE-4042-8E37-59BEF57F5C15}" dt="2025-07-13T12:04:39.189" v="479" actId="478"/>
          <ac:spMkLst>
            <pc:docMk/>
            <pc:sldMk cId="14916634" sldId="277"/>
            <ac:spMk id="3" creationId="{F08AEDAD-68B0-4CC2-005D-CDF25FF5905F}"/>
          </ac:spMkLst>
        </pc:spChg>
        <pc:spChg chg="add mod">
          <ac:chgData name="A Suresh" userId="04a47b5c-286d-4451-a903-e2334e9230bd" providerId="ADAL" clId="{4B3F7D84-41DE-4042-8E37-59BEF57F5C15}" dt="2025-07-13T12:07:28.074" v="556" actId="1036"/>
          <ac:spMkLst>
            <pc:docMk/>
            <pc:sldMk cId="14916634" sldId="277"/>
            <ac:spMk id="6" creationId="{7E52C34B-A26A-C6C0-E048-3451EE7FBF4B}"/>
          </ac:spMkLst>
        </pc:spChg>
        <pc:spChg chg="add mod">
          <ac:chgData name="A Suresh" userId="04a47b5c-286d-4451-a903-e2334e9230bd" providerId="ADAL" clId="{4B3F7D84-41DE-4042-8E37-59BEF57F5C15}" dt="2025-07-13T12:10:01.127" v="595" actId="14100"/>
          <ac:spMkLst>
            <pc:docMk/>
            <pc:sldMk cId="14916634" sldId="277"/>
            <ac:spMk id="9" creationId="{B40A3196-BEFE-284E-E3B3-C8F30079117A}"/>
          </ac:spMkLst>
        </pc:spChg>
        <pc:spChg chg="add mod">
          <ac:chgData name="A Suresh" userId="04a47b5c-286d-4451-a903-e2334e9230bd" providerId="ADAL" clId="{4B3F7D84-41DE-4042-8E37-59BEF57F5C15}" dt="2025-07-13T12:09:05.976" v="581" actId="14100"/>
          <ac:spMkLst>
            <pc:docMk/>
            <pc:sldMk cId="14916634" sldId="277"/>
            <ac:spMk id="10" creationId="{6770D336-B1AC-E833-7BEA-888FC8C763A5}"/>
          </ac:spMkLst>
        </pc:spChg>
        <pc:spChg chg="add mod">
          <ac:chgData name="A Suresh" userId="04a47b5c-286d-4451-a903-e2334e9230bd" providerId="ADAL" clId="{4B3F7D84-41DE-4042-8E37-59BEF57F5C15}" dt="2025-07-13T12:09:38.958" v="589" actId="1076"/>
          <ac:spMkLst>
            <pc:docMk/>
            <pc:sldMk cId="14916634" sldId="277"/>
            <ac:spMk id="11" creationId="{53D3FC27-9C76-3EBA-A66A-C31ECB748A87}"/>
          </ac:spMkLst>
        </pc:spChg>
        <pc:spChg chg="add mod">
          <ac:chgData name="A Suresh" userId="04a47b5c-286d-4451-a903-e2334e9230bd" providerId="ADAL" clId="{4B3F7D84-41DE-4042-8E37-59BEF57F5C15}" dt="2025-07-13T12:09:34.327" v="588" actId="14100"/>
          <ac:spMkLst>
            <pc:docMk/>
            <pc:sldMk cId="14916634" sldId="277"/>
            <ac:spMk id="12" creationId="{42E3D3DF-F31A-90B0-FB0D-82FF3C1E48A3}"/>
          </ac:spMkLst>
        </pc:spChg>
        <pc:spChg chg="add mod">
          <ac:chgData name="A Suresh" userId="04a47b5c-286d-4451-a903-e2334e9230bd" providerId="ADAL" clId="{4B3F7D84-41DE-4042-8E37-59BEF57F5C15}" dt="2025-07-13T12:09:14.484" v="582" actId="14100"/>
          <ac:spMkLst>
            <pc:docMk/>
            <pc:sldMk cId="14916634" sldId="277"/>
            <ac:spMk id="13" creationId="{DA6A6C3E-02D8-CB42-6D0A-D49D81CB7C6B}"/>
          </ac:spMkLst>
        </pc:spChg>
        <pc:spChg chg="add mod">
          <ac:chgData name="A Suresh" userId="04a47b5c-286d-4451-a903-e2334e9230bd" providerId="ADAL" clId="{4B3F7D84-41DE-4042-8E37-59BEF57F5C15}" dt="2025-07-13T12:08:47.236" v="574" actId="14100"/>
          <ac:spMkLst>
            <pc:docMk/>
            <pc:sldMk cId="14916634" sldId="277"/>
            <ac:spMk id="14" creationId="{0A5C6196-77AC-8466-1861-E2D7373AD616}"/>
          </ac:spMkLst>
        </pc:spChg>
        <pc:picChg chg="add mod">
          <ac:chgData name="A Suresh" userId="04a47b5c-286d-4451-a903-e2334e9230bd" providerId="ADAL" clId="{4B3F7D84-41DE-4042-8E37-59BEF57F5C15}" dt="2025-07-13T12:07:28.074" v="556" actId="1036"/>
          <ac:picMkLst>
            <pc:docMk/>
            <pc:sldMk cId="14916634" sldId="277"/>
            <ac:picMk id="5" creationId="{DD9F03C8-EE53-88CA-EC25-27D16B6A979A}"/>
          </ac:picMkLst>
        </pc:picChg>
        <pc:picChg chg="add mod modCrop">
          <ac:chgData name="A Suresh" userId="04a47b5c-286d-4451-a903-e2334e9230bd" providerId="ADAL" clId="{4B3F7D84-41DE-4042-8E37-59BEF57F5C15}" dt="2025-07-13T12:07:28.074" v="556" actId="1036"/>
          <ac:picMkLst>
            <pc:docMk/>
            <pc:sldMk cId="14916634" sldId="277"/>
            <ac:picMk id="8" creationId="{E96D2904-AB3A-5243-C1A6-EB6CA720EFAE}"/>
          </ac:picMkLst>
        </pc:picChg>
      </pc:sldChg>
    </pc:docChg>
  </pc:docChgLst>
  <pc:docChgLst>
    <pc:chgData name="A Suresh" userId="04a47b5c-286d-4451-a903-e2334e9230bd" providerId="ADAL" clId="{E9FAF83B-4EE2-4E10-9B1E-7AB9ED2A2F7E}"/>
    <pc:docChg chg="undo redo custSel addSld delSld modSld">
      <pc:chgData name="A Suresh" userId="04a47b5c-286d-4451-a903-e2334e9230bd" providerId="ADAL" clId="{E9FAF83B-4EE2-4E10-9B1E-7AB9ED2A2F7E}" dt="2025-07-02T02:43:01.657" v="2028" actId="47"/>
      <pc:docMkLst>
        <pc:docMk/>
      </pc:docMkLst>
      <pc:sldChg chg="addSp modSp mod">
        <pc:chgData name="A Suresh" userId="04a47b5c-286d-4451-a903-e2334e9230bd" providerId="ADAL" clId="{E9FAF83B-4EE2-4E10-9B1E-7AB9ED2A2F7E}" dt="2025-07-01T03:08:33.731" v="2017" actId="1076"/>
        <pc:sldMkLst>
          <pc:docMk/>
          <pc:sldMk cId="2353962504" sldId="256"/>
        </pc:sldMkLst>
      </pc:sldChg>
      <pc:sldChg chg="addSp delSp modSp mod">
        <pc:chgData name="A Suresh" userId="04a47b5c-286d-4451-a903-e2334e9230bd" providerId="ADAL" clId="{E9FAF83B-4EE2-4E10-9B1E-7AB9ED2A2F7E}" dt="2025-06-30T17:11:44.427" v="577"/>
        <pc:sldMkLst>
          <pc:docMk/>
          <pc:sldMk cId="3940367500" sldId="257"/>
        </pc:sldMkLst>
      </pc:sldChg>
      <pc:sldChg chg="addSp delSp modSp add mod">
        <pc:chgData name="A Suresh" userId="04a47b5c-286d-4451-a903-e2334e9230bd" providerId="ADAL" clId="{E9FAF83B-4EE2-4E10-9B1E-7AB9ED2A2F7E}" dt="2025-06-30T17:27:29.977" v="828" actId="1037"/>
        <pc:sldMkLst>
          <pc:docMk/>
          <pc:sldMk cId="949423966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1994029818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26097269" sldId="259"/>
        </pc:sldMkLst>
      </pc:sldChg>
      <pc:sldChg chg="addSp modSp add mod">
        <pc:chgData name="A Suresh" userId="04a47b5c-286d-4451-a903-e2334e9230bd" providerId="ADAL" clId="{E9FAF83B-4EE2-4E10-9B1E-7AB9ED2A2F7E}" dt="2025-06-30T02:37:33.681" v="286" actId="14100"/>
        <pc:sldMkLst>
          <pc:docMk/>
          <pc:sldMk cId="2885467240" sldId="259"/>
        </pc:sldMkLst>
      </pc:sldChg>
      <pc:sldChg chg="addSp delSp modSp add mod">
        <pc:chgData name="A Suresh" userId="04a47b5c-286d-4451-a903-e2334e9230bd" providerId="ADAL" clId="{E9FAF83B-4EE2-4E10-9B1E-7AB9ED2A2F7E}" dt="2025-06-30T17:47:52.499" v="1096" actId="478"/>
        <pc:sldMkLst>
          <pc:docMk/>
          <pc:sldMk cId="4264835194" sldId="260"/>
        </pc:sldMkLst>
      </pc:sldChg>
      <pc:sldChg chg="addSp delSp modSp add del mod">
        <pc:chgData name="A Suresh" userId="04a47b5c-286d-4451-a903-e2334e9230bd" providerId="ADAL" clId="{E9FAF83B-4EE2-4E10-9B1E-7AB9ED2A2F7E}" dt="2025-07-02T02:42:51.897" v="2020" actId="47"/>
        <pc:sldMkLst>
          <pc:docMk/>
          <pc:sldMk cId="3428756690" sldId="261"/>
        </pc:sldMkLst>
      </pc:sldChg>
      <pc:sldChg chg="addSp delSp modSp add del mod">
        <pc:chgData name="A Suresh" userId="04a47b5c-286d-4451-a903-e2334e9230bd" providerId="ADAL" clId="{E9FAF83B-4EE2-4E10-9B1E-7AB9ED2A2F7E}" dt="2025-07-02T02:42:54.819" v="2023" actId="47"/>
        <pc:sldMkLst>
          <pc:docMk/>
          <pc:sldMk cId="1925344680" sldId="262"/>
        </pc:sldMkLst>
      </pc:sldChg>
      <pc:sldChg chg="addSp delSp modSp add del mod">
        <pc:chgData name="A Suresh" userId="04a47b5c-286d-4451-a903-e2334e9230bd" providerId="ADAL" clId="{E9FAF83B-4EE2-4E10-9B1E-7AB9ED2A2F7E}" dt="2025-07-02T02:42:59.243" v="2026" actId="47"/>
        <pc:sldMkLst>
          <pc:docMk/>
          <pc:sldMk cId="2735593034" sldId="263"/>
        </pc:sldMkLst>
      </pc:sldChg>
      <pc:sldChg chg="addSp modSp add del mod">
        <pc:chgData name="A Suresh" userId="04a47b5c-286d-4451-a903-e2334e9230bd" providerId="ADAL" clId="{E9FAF83B-4EE2-4E10-9B1E-7AB9ED2A2F7E}" dt="2025-07-02T02:43:01.657" v="2028" actId="47"/>
        <pc:sldMkLst>
          <pc:docMk/>
          <pc:sldMk cId="3931643094" sldId="264"/>
        </pc:sldMkLst>
      </pc:sldChg>
      <pc:sldChg chg="add del">
        <pc:chgData name="A Suresh" userId="04a47b5c-286d-4451-a903-e2334e9230bd" providerId="ADAL" clId="{E9FAF83B-4EE2-4E10-9B1E-7AB9ED2A2F7E}" dt="2025-07-01T03:08:18.085" v="2016" actId="47"/>
        <pc:sldMkLst>
          <pc:docMk/>
          <pc:sldMk cId="3252438444" sldId="265"/>
        </pc:sldMkLst>
      </pc:sldChg>
      <pc:sldChg chg="addSp delSp modSp new mod">
        <pc:chgData name="A Suresh" userId="04a47b5c-286d-4451-a903-e2334e9230bd" providerId="ADAL" clId="{E9FAF83B-4EE2-4E10-9B1E-7AB9ED2A2F7E}" dt="2025-06-30T16:45:00.832" v="495" actId="1076"/>
        <pc:sldMkLst>
          <pc:docMk/>
          <pc:sldMk cId="1402603722" sldId="266"/>
        </pc:sldMkLst>
      </pc:sldChg>
      <pc:sldChg chg="modSp add mod">
        <pc:chgData name="A Suresh" userId="04a47b5c-286d-4451-a903-e2334e9230bd" providerId="ADAL" clId="{E9FAF83B-4EE2-4E10-9B1E-7AB9ED2A2F7E}" dt="2025-06-30T16:45:54.363" v="502" actId="1076"/>
        <pc:sldMkLst>
          <pc:docMk/>
          <pc:sldMk cId="3027542153" sldId="267"/>
        </pc:sldMkLst>
      </pc:sldChg>
      <pc:sldChg chg="modSp add mod">
        <pc:chgData name="A Suresh" userId="04a47b5c-286d-4451-a903-e2334e9230bd" providerId="ADAL" clId="{E9FAF83B-4EE2-4E10-9B1E-7AB9ED2A2F7E}" dt="2025-06-30T16:46:49.685" v="507" actId="1076"/>
        <pc:sldMkLst>
          <pc:docMk/>
          <pc:sldMk cId="2977814202" sldId="268"/>
        </pc:sldMkLst>
      </pc:sldChg>
      <pc:sldChg chg="modSp add mod">
        <pc:chgData name="A Suresh" userId="04a47b5c-286d-4451-a903-e2334e9230bd" providerId="ADAL" clId="{E9FAF83B-4EE2-4E10-9B1E-7AB9ED2A2F7E}" dt="2025-06-30T16:47:34.456" v="515" actId="1076"/>
        <pc:sldMkLst>
          <pc:docMk/>
          <pc:sldMk cId="4205614493" sldId="269"/>
        </pc:sldMkLst>
      </pc:sldChg>
      <pc:sldChg chg="modSp add mod">
        <pc:chgData name="A Suresh" userId="04a47b5c-286d-4451-a903-e2334e9230bd" providerId="ADAL" clId="{E9FAF83B-4EE2-4E10-9B1E-7AB9ED2A2F7E}" dt="2025-06-30T16:48:10.164" v="519" actId="1076"/>
        <pc:sldMkLst>
          <pc:docMk/>
          <pc:sldMk cId="1559635553" sldId="270"/>
        </pc:sldMkLst>
      </pc:sldChg>
      <pc:sldChg chg="modSp add mod">
        <pc:chgData name="A Suresh" userId="04a47b5c-286d-4451-a903-e2334e9230bd" providerId="ADAL" clId="{E9FAF83B-4EE2-4E10-9B1E-7AB9ED2A2F7E}" dt="2025-06-30T16:49:37.799" v="524" actId="1076"/>
        <pc:sldMkLst>
          <pc:docMk/>
          <pc:sldMk cId="412367469" sldId="271"/>
        </pc:sldMkLst>
      </pc:sldChg>
      <pc:sldChg chg="modSp add del mod">
        <pc:chgData name="A Suresh" userId="04a47b5c-286d-4451-a903-e2334e9230bd" providerId="ADAL" clId="{E9FAF83B-4EE2-4E10-9B1E-7AB9ED2A2F7E}" dt="2025-07-02T02:42:47.637" v="2018" actId="47"/>
        <pc:sldMkLst>
          <pc:docMk/>
          <pc:sldMk cId="991287447" sldId="272"/>
        </pc:sldMkLst>
      </pc:sldChg>
      <pc:sldChg chg="modSp add del mod">
        <pc:chgData name="A Suresh" userId="04a47b5c-286d-4451-a903-e2334e9230bd" providerId="ADAL" clId="{E9FAF83B-4EE2-4E10-9B1E-7AB9ED2A2F7E}" dt="2025-07-02T02:42:52.956" v="2021" actId="47"/>
        <pc:sldMkLst>
          <pc:docMk/>
          <pc:sldMk cId="1437471013" sldId="273"/>
        </pc:sldMkLst>
      </pc:sldChg>
      <pc:sldChg chg="modSp add del mod">
        <pc:chgData name="A Suresh" userId="04a47b5c-286d-4451-a903-e2334e9230bd" providerId="ADAL" clId="{E9FAF83B-4EE2-4E10-9B1E-7AB9ED2A2F7E}" dt="2025-07-02T02:42:56.216" v="2024" actId="47"/>
        <pc:sldMkLst>
          <pc:docMk/>
          <pc:sldMk cId="2794579260" sldId="274"/>
        </pc:sldMkLst>
      </pc:sldChg>
      <pc:sldChg chg="modSp add del mod">
        <pc:chgData name="A Suresh" userId="04a47b5c-286d-4451-a903-e2334e9230bd" providerId="ADAL" clId="{E9FAF83B-4EE2-4E10-9B1E-7AB9ED2A2F7E}" dt="2025-07-02T02:43:00.432" v="2027" actId="47"/>
        <pc:sldMkLst>
          <pc:docMk/>
          <pc:sldMk cId="2506545537" sldId="275"/>
        </pc:sldMkLst>
      </pc:sldChg>
      <pc:sldChg chg="addSp delSp modSp new mod">
        <pc:chgData name="A Suresh" userId="04a47b5c-286d-4451-a903-e2334e9230bd" providerId="ADAL" clId="{E9FAF83B-4EE2-4E10-9B1E-7AB9ED2A2F7E}" dt="2025-06-30T17:25:26.222" v="803" actId="14100"/>
        <pc:sldMkLst>
          <pc:docMk/>
          <pc:sldMk cId="3668764582" sldId="276"/>
        </pc:sldMkLst>
      </pc:sldChg>
      <pc:sldChg chg="addSp delSp modSp new mod">
        <pc:chgData name="A Suresh" userId="04a47b5c-286d-4451-a903-e2334e9230bd" providerId="ADAL" clId="{E9FAF83B-4EE2-4E10-9B1E-7AB9ED2A2F7E}" dt="2025-06-30T17:44:17.917" v="1047" actId="1036"/>
        <pc:sldMkLst>
          <pc:docMk/>
          <pc:sldMk cId="4199513361" sldId="277"/>
        </pc:sldMkLst>
      </pc:sldChg>
      <pc:sldChg chg="addSp delSp modSp new del mod">
        <pc:chgData name="A Suresh" userId="04a47b5c-286d-4451-a903-e2334e9230bd" providerId="ADAL" clId="{E9FAF83B-4EE2-4E10-9B1E-7AB9ED2A2F7E}" dt="2025-07-02T02:42:48.348" v="2019" actId="47"/>
        <pc:sldMkLst>
          <pc:docMk/>
          <pc:sldMk cId="36637442" sldId="278"/>
        </pc:sldMkLst>
      </pc:sldChg>
      <pc:sldChg chg="addSp delSp modSp new del mod">
        <pc:chgData name="A Suresh" userId="04a47b5c-286d-4451-a903-e2334e9230bd" providerId="ADAL" clId="{E9FAF83B-4EE2-4E10-9B1E-7AB9ED2A2F7E}" dt="2025-07-02T02:42:53.892" v="2022" actId="47"/>
        <pc:sldMkLst>
          <pc:docMk/>
          <pc:sldMk cId="1912331729" sldId="279"/>
        </pc:sldMkLst>
      </pc:sldChg>
      <pc:sldChg chg="addSp delSp modSp new del mod">
        <pc:chgData name="A Suresh" userId="04a47b5c-286d-4451-a903-e2334e9230bd" providerId="ADAL" clId="{E9FAF83B-4EE2-4E10-9B1E-7AB9ED2A2F7E}" dt="2025-07-02T02:42:58.604" v="2025" actId="47"/>
        <pc:sldMkLst>
          <pc:docMk/>
          <pc:sldMk cId="1456226364" sldId="280"/>
        </pc:sldMkLst>
      </pc:sldChg>
      <pc:sldChg chg="addSp delSp modSp new mod">
        <pc:chgData name="A Suresh" userId="04a47b5c-286d-4451-a903-e2334e9230bd" providerId="ADAL" clId="{E9FAF83B-4EE2-4E10-9B1E-7AB9ED2A2F7E}" dt="2025-07-01T02:33:34.129" v="1476" actId="14100"/>
        <pc:sldMkLst>
          <pc:docMk/>
          <pc:sldMk cId="3318237579" sldId="281"/>
        </pc:sldMkLst>
      </pc:sldChg>
    </pc:docChg>
  </pc:docChgLst>
  <pc:docChgLst>
    <pc:chgData name="A Suresh" userId="04a47b5c-286d-4451-a903-e2334e9230bd" providerId="ADAL" clId="{067B74B5-1865-408C-9974-C0CC082F2B3E}"/>
    <pc:docChg chg="undo custSel delSld modSld">
      <pc:chgData name="A Suresh" userId="04a47b5c-286d-4451-a903-e2334e9230bd" providerId="ADAL" clId="{067B74B5-1865-408C-9974-C0CC082F2B3E}" dt="2025-07-12T13:27:30.326" v="436" actId="1076"/>
      <pc:docMkLst>
        <pc:docMk/>
      </pc:docMkLst>
      <pc:sldChg chg="addSp delSp modSp mod">
        <pc:chgData name="A Suresh" userId="04a47b5c-286d-4451-a903-e2334e9230bd" providerId="ADAL" clId="{067B74B5-1865-408C-9974-C0CC082F2B3E}" dt="2025-07-12T13:05:25.278" v="246" actId="207"/>
        <pc:sldMkLst>
          <pc:docMk/>
          <pc:sldMk cId="2353962504" sldId="256"/>
        </pc:sldMkLst>
        <pc:spChg chg="add mod">
          <ac:chgData name="A Suresh" userId="04a47b5c-286d-4451-a903-e2334e9230bd" providerId="ADAL" clId="{067B74B5-1865-408C-9974-C0CC082F2B3E}" dt="2025-07-12T12:49:54.015" v="84" actId="14100"/>
          <ac:spMkLst>
            <pc:docMk/>
            <pc:sldMk cId="2353962504" sldId="256"/>
            <ac:spMk id="8" creationId="{808A1A33-493A-F9C1-DEE4-3DF1C7347160}"/>
          </ac:spMkLst>
        </pc:spChg>
        <pc:spChg chg="add mod">
          <ac:chgData name="A Suresh" userId="04a47b5c-286d-4451-a903-e2334e9230bd" providerId="ADAL" clId="{067B74B5-1865-408C-9974-C0CC082F2B3E}" dt="2025-07-12T12:51:35.479" v="96" actId="1076"/>
          <ac:spMkLst>
            <pc:docMk/>
            <pc:sldMk cId="2353962504" sldId="256"/>
            <ac:spMk id="9" creationId="{C37000EF-7B4F-73AB-FAAA-358828040A66}"/>
          </ac:spMkLst>
        </pc:spChg>
        <pc:spChg chg="add mod">
          <ac:chgData name="A Suresh" userId="04a47b5c-286d-4451-a903-e2334e9230bd" providerId="ADAL" clId="{067B74B5-1865-408C-9974-C0CC082F2B3E}" dt="2025-07-12T13:03:29.700" v="195" actId="14100"/>
          <ac:spMkLst>
            <pc:docMk/>
            <pc:sldMk cId="2353962504" sldId="256"/>
            <ac:spMk id="12" creationId="{29EDFECE-2D0B-9D4A-0853-7D074088BA83}"/>
          </ac:spMkLst>
        </pc:spChg>
        <pc:spChg chg="add mod">
          <ac:chgData name="A Suresh" userId="04a47b5c-286d-4451-a903-e2334e9230bd" providerId="ADAL" clId="{067B74B5-1865-408C-9974-C0CC082F2B3E}" dt="2025-07-12T13:04:01.294" v="209" actId="207"/>
          <ac:spMkLst>
            <pc:docMk/>
            <pc:sldMk cId="2353962504" sldId="256"/>
            <ac:spMk id="13" creationId="{B24B30B6-C005-A73E-8634-7EA1E6D077EC}"/>
          </ac:spMkLst>
        </pc:spChg>
        <pc:spChg chg="add mod">
          <ac:chgData name="A Suresh" userId="04a47b5c-286d-4451-a903-e2334e9230bd" providerId="ADAL" clId="{067B74B5-1865-408C-9974-C0CC082F2B3E}" dt="2025-07-12T13:04:32.222" v="231" actId="207"/>
          <ac:spMkLst>
            <pc:docMk/>
            <pc:sldMk cId="2353962504" sldId="256"/>
            <ac:spMk id="14" creationId="{35C7F271-B568-8F78-15FC-047078B906FF}"/>
          </ac:spMkLst>
        </pc:spChg>
        <pc:spChg chg="add mod">
          <ac:chgData name="A Suresh" userId="04a47b5c-286d-4451-a903-e2334e9230bd" providerId="ADAL" clId="{067B74B5-1865-408C-9974-C0CC082F2B3E}" dt="2025-07-12T13:04:54.057" v="237" actId="207"/>
          <ac:spMkLst>
            <pc:docMk/>
            <pc:sldMk cId="2353962504" sldId="256"/>
            <ac:spMk id="15" creationId="{D10C65EF-AED4-EEEC-53E3-A28D8F3DF25C}"/>
          </ac:spMkLst>
        </pc:spChg>
        <pc:spChg chg="add mod">
          <ac:chgData name="A Suresh" userId="04a47b5c-286d-4451-a903-e2334e9230bd" providerId="ADAL" clId="{067B74B5-1865-408C-9974-C0CC082F2B3E}" dt="2025-07-12T13:05:25.278" v="246" actId="207"/>
          <ac:spMkLst>
            <pc:docMk/>
            <pc:sldMk cId="2353962504" sldId="256"/>
            <ac:spMk id="16" creationId="{697FB476-F65D-BC00-EF13-D79BB3C6CD65}"/>
          </ac:spMkLst>
        </pc:spChg>
        <pc:picChg chg="del">
          <ac:chgData name="A Suresh" userId="04a47b5c-286d-4451-a903-e2334e9230bd" providerId="ADAL" clId="{067B74B5-1865-408C-9974-C0CC082F2B3E}" dt="2025-07-12T12:45:50.666" v="0" actId="478"/>
          <ac:picMkLst>
            <pc:docMk/>
            <pc:sldMk cId="2353962504" sldId="256"/>
            <ac:picMk id="3" creationId="{45DC19DB-B1FD-28B3-2CA5-DF007BAC1FFF}"/>
          </ac:picMkLst>
        </pc:picChg>
        <pc:picChg chg="del">
          <ac:chgData name="A Suresh" userId="04a47b5c-286d-4451-a903-e2334e9230bd" providerId="ADAL" clId="{067B74B5-1865-408C-9974-C0CC082F2B3E}" dt="2025-07-12T12:45:50.666" v="0" actId="478"/>
          <ac:picMkLst>
            <pc:docMk/>
            <pc:sldMk cId="2353962504" sldId="256"/>
            <ac:picMk id="4" creationId="{633810BC-6F4F-BD4F-F9B8-80BD39D27BCB}"/>
          </ac:picMkLst>
        </pc:picChg>
        <pc:picChg chg="add mod modCrop">
          <ac:chgData name="A Suresh" userId="04a47b5c-286d-4451-a903-e2334e9230bd" providerId="ADAL" clId="{067B74B5-1865-408C-9974-C0CC082F2B3E}" dt="2025-07-12T12:46:46.908" v="10" actId="14100"/>
          <ac:picMkLst>
            <pc:docMk/>
            <pc:sldMk cId="2353962504" sldId="256"/>
            <ac:picMk id="5" creationId="{C7068D5E-E2BA-9640-4E1B-4C108FF944F9}"/>
          </ac:picMkLst>
        </pc:picChg>
        <pc:picChg chg="add mod">
          <ac:chgData name="A Suresh" userId="04a47b5c-286d-4451-a903-e2334e9230bd" providerId="ADAL" clId="{067B74B5-1865-408C-9974-C0CC082F2B3E}" dt="2025-07-12T12:48:57.400" v="15" actId="692"/>
          <ac:picMkLst>
            <pc:docMk/>
            <pc:sldMk cId="2353962504" sldId="256"/>
            <ac:picMk id="7" creationId="{F125287C-5E94-09AD-8575-DC5FB2273383}"/>
          </ac:picMkLst>
        </pc:picChg>
        <pc:picChg chg="add mod modCrop">
          <ac:chgData name="A Suresh" userId="04a47b5c-286d-4451-a903-e2334e9230bd" providerId="ADAL" clId="{067B74B5-1865-408C-9974-C0CC082F2B3E}" dt="2025-07-12T13:02:52.432" v="184" actId="14100"/>
          <ac:picMkLst>
            <pc:docMk/>
            <pc:sldMk cId="2353962504" sldId="256"/>
            <ac:picMk id="11" creationId="{0FD1DF9F-AF70-ED7C-3F59-8CA1A867FF28}"/>
          </ac:picMkLst>
        </pc:picChg>
      </pc:sldChg>
      <pc:sldChg chg="del">
        <pc:chgData name="A Suresh" userId="04a47b5c-286d-4451-a903-e2334e9230bd" providerId="ADAL" clId="{067B74B5-1865-408C-9974-C0CC082F2B3E}" dt="2025-07-12T12:51:38.597" v="97" actId="47"/>
        <pc:sldMkLst>
          <pc:docMk/>
          <pc:sldMk cId="3940367500" sldId="257"/>
        </pc:sldMkLst>
      </pc:sldChg>
      <pc:sldChg chg="del">
        <pc:chgData name="A Suresh" userId="04a47b5c-286d-4451-a903-e2334e9230bd" providerId="ADAL" clId="{067B74B5-1865-408C-9974-C0CC082F2B3E}" dt="2025-07-12T12:51:40.136" v="98" actId="47"/>
        <pc:sldMkLst>
          <pc:docMk/>
          <pc:sldMk cId="949423966" sldId="258"/>
        </pc:sldMkLst>
      </pc:sldChg>
      <pc:sldChg chg="del">
        <pc:chgData name="A Suresh" userId="04a47b5c-286d-4451-a903-e2334e9230bd" providerId="ADAL" clId="{067B74B5-1865-408C-9974-C0CC082F2B3E}" dt="2025-07-12T12:51:46.787" v="101" actId="47"/>
        <pc:sldMkLst>
          <pc:docMk/>
          <pc:sldMk cId="2885467240" sldId="259"/>
        </pc:sldMkLst>
      </pc:sldChg>
      <pc:sldChg chg="del">
        <pc:chgData name="A Suresh" userId="04a47b5c-286d-4451-a903-e2334e9230bd" providerId="ADAL" clId="{067B74B5-1865-408C-9974-C0CC082F2B3E}" dt="2025-07-12T12:51:49.314" v="103" actId="47"/>
        <pc:sldMkLst>
          <pc:docMk/>
          <pc:sldMk cId="4264835194" sldId="260"/>
        </pc:sldMkLst>
      </pc:sldChg>
      <pc:sldChg chg="addSp delSp modSp mod">
        <pc:chgData name="A Suresh" userId="04a47b5c-286d-4451-a903-e2334e9230bd" providerId="ADAL" clId="{067B74B5-1865-408C-9974-C0CC082F2B3E}" dt="2025-07-12T13:11:40.834" v="316" actId="14100"/>
        <pc:sldMkLst>
          <pc:docMk/>
          <pc:sldMk cId="1402603722" sldId="266"/>
        </pc:sldMkLst>
        <pc:spChg chg="del">
          <ac:chgData name="A Suresh" userId="04a47b5c-286d-4451-a903-e2334e9230bd" providerId="ADAL" clId="{067B74B5-1865-408C-9974-C0CC082F2B3E}" dt="2025-07-12T12:50:45.012" v="85" actId="478"/>
          <ac:spMkLst>
            <pc:docMk/>
            <pc:sldMk cId="1402603722" sldId="266"/>
            <ac:spMk id="4" creationId="{121F8B84-6950-6BDB-3BB5-040512F2D1A4}"/>
          </ac:spMkLst>
        </pc:spChg>
        <pc:spChg chg="add mod">
          <ac:chgData name="A Suresh" userId="04a47b5c-286d-4451-a903-e2334e9230bd" providerId="ADAL" clId="{067B74B5-1865-408C-9974-C0CC082F2B3E}" dt="2025-07-12T12:56:03.554" v="138" actId="14100"/>
          <ac:spMkLst>
            <pc:docMk/>
            <pc:sldMk cId="1402603722" sldId="266"/>
            <ac:spMk id="7" creationId="{0C0BA6F8-EE52-D29C-4F38-C4883784D72E}"/>
          </ac:spMkLst>
        </pc:spChg>
        <pc:spChg chg="add mod">
          <ac:chgData name="A Suresh" userId="04a47b5c-286d-4451-a903-e2334e9230bd" providerId="ADAL" clId="{067B74B5-1865-408C-9974-C0CC082F2B3E}" dt="2025-07-12T13:10:40.833" v="304" actId="14100"/>
          <ac:spMkLst>
            <pc:docMk/>
            <pc:sldMk cId="1402603722" sldId="266"/>
            <ac:spMk id="8" creationId="{B8E3B2BA-C18C-4283-463B-E14C854283DE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1" creationId="{E901B57E-928D-856C-FDE0-8C36D7F98043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2" creationId="{0853C4C1-D16D-E232-EE72-DEE75F173E60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3" creationId="{30CE4E56-5A78-F364-66E8-25552B06636E}"/>
          </ac:spMkLst>
        </pc:spChg>
        <pc:spChg chg="add mod">
          <ac:chgData name="A Suresh" userId="04a47b5c-286d-4451-a903-e2334e9230bd" providerId="ADAL" clId="{067B74B5-1865-408C-9974-C0CC082F2B3E}" dt="2025-07-12T13:11:14.251" v="310" actId="1037"/>
          <ac:spMkLst>
            <pc:docMk/>
            <pc:sldMk cId="1402603722" sldId="266"/>
            <ac:spMk id="14" creationId="{2D548245-2B82-6345-E861-799412A09559}"/>
          </ac:spMkLst>
        </pc:spChg>
        <pc:spChg chg="add mod">
          <ac:chgData name="A Suresh" userId="04a47b5c-286d-4451-a903-e2334e9230bd" providerId="ADAL" clId="{067B74B5-1865-408C-9974-C0CC082F2B3E}" dt="2025-07-12T13:11:40.834" v="316" actId="14100"/>
          <ac:spMkLst>
            <pc:docMk/>
            <pc:sldMk cId="1402603722" sldId="266"/>
            <ac:spMk id="15" creationId="{618C65AB-4513-379A-BEB0-739230E7FF39}"/>
          </ac:spMkLst>
        </pc:spChg>
        <pc:picChg chg="add mod modCrop">
          <ac:chgData name="A Suresh" userId="04a47b5c-286d-4451-a903-e2334e9230bd" providerId="ADAL" clId="{067B74B5-1865-408C-9974-C0CC082F2B3E}" dt="2025-07-12T12:51:19.071" v="94" actId="692"/>
          <ac:picMkLst>
            <pc:docMk/>
            <pc:sldMk cId="1402603722" sldId="266"/>
            <ac:picMk id="3" creationId="{BF187C83-709A-027C-9495-A7D2F46120B4}"/>
          </ac:picMkLst>
        </pc:picChg>
        <pc:picChg chg="add mod">
          <ac:chgData name="A Suresh" userId="04a47b5c-286d-4451-a903-e2334e9230bd" providerId="ADAL" clId="{067B74B5-1865-408C-9974-C0CC082F2B3E}" dt="2025-07-12T12:55:32.885" v="133" actId="692"/>
          <ac:picMkLst>
            <pc:docMk/>
            <pc:sldMk cId="1402603722" sldId="266"/>
            <ac:picMk id="6" creationId="{C2728AE8-EA26-E66C-F4E6-F7859ADD3C4F}"/>
          </ac:picMkLst>
        </pc:picChg>
        <pc:picChg chg="add mod modCrop">
          <ac:chgData name="A Suresh" userId="04a47b5c-286d-4451-a903-e2334e9230bd" providerId="ADAL" clId="{067B74B5-1865-408C-9974-C0CC082F2B3E}" dt="2025-07-12T13:10:36.022" v="303" actId="1036"/>
          <ac:picMkLst>
            <pc:docMk/>
            <pc:sldMk cId="1402603722" sldId="266"/>
            <ac:picMk id="10" creationId="{70C16C49-E2A0-295B-3C57-C95B14B75493}"/>
          </ac:picMkLst>
        </pc:picChg>
      </pc:sldChg>
      <pc:sldChg chg="addSp delSp modSp mod">
        <pc:chgData name="A Suresh" userId="04a47b5c-286d-4451-a903-e2334e9230bd" providerId="ADAL" clId="{067B74B5-1865-408C-9974-C0CC082F2B3E}" dt="2025-07-12T13:21:23.122" v="360" actId="14100"/>
        <pc:sldMkLst>
          <pc:docMk/>
          <pc:sldMk cId="3027542153" sldId="267"/>
        </pc:sldMkLst>
        <pc:spChg chg="del">
          <ac:chgData name="A Suresh" userId="04a47b5c-286d-4451-a903-e2334e9230bd" providerId="ADAL" clId="{067B74B5-1865-408C-9974-C0CC082F2B3E}" dt="2025-07-12T12:51:53.173" v="104" actId="478"/>
          <ac:spMkLst>
            <pc:docMk/>
            <pc:sldMk cId="3027542153" sldId="267"/>
            <ac:spMk id="4" creationId="{C2DD5536-855D-A71C-90EE-760789C2B82C}"/>
          </ac:spMkLst>
        </pc:spChg>
        <pc:spChg chg="add mod">
          <ac:chgData name="A Suresh" userId="04a47b5c-286d-4451-a903-e2334e9230bd" providerId="ADAL" clId="{067B74B5-1865-408C-9974-C0CC082F2B3E}" dt="2025-07-12T12:57:16.073" v="154" actId="1037"/>
          <ac:spMkLst>
            <pc:docMk/>
            <pc:sldMk cId="3027542153" sldId="267"/>
            <ac:spMk id="7" creationId="{7336A1F1-016C-55E5-C975-4F07A7D14A09}"/>
          </ac:spMkLst>
        </pc:spChg>
        <pc:spChg chg="add mod">
          <ac:chgData name="A Suresh" userId="04a47b5c-286d-4451-a903-e2334e9230bd" providerId="ADAL" clId="{067B74B5-1865-408C-9974-C0CC082F2B3E}" dt="2025-07-12T13:19:20.129" v="328" actId="14100"/>
          <ac:spMkLst>
            <pc:docMk/>
            <pc:sldMk cId="3027542153" sldId="267"/>
            <ac:spMk id="8" creationId="{B9CA5754-12C6-F014-E522-48E67BF9FC4A}"/>
          </ac:spMkLst>
        </pc:spChg>
        <pc:spChg chg="add mod">
          <ac:chgData name="A Suresh" userId="04a47b5c-286d-4451-a903-e2334e9230bd" providerId="ADAL" clId="{067B74B5-1865-408C-9974-C0CC082F2B3E}" dt="2025-07-12T13:19:52.202" v="338" actId="14100"/>
          <ac:spMkLst>
            <pc:docMk/>
            <pc:sldMk cId="3027542153" sldId="267"/>
            <ac:spMk id="11" creationId="{65968BD3-D127-A5C1-E0E5-07B97C9A754F}"/>
          </ac:spMkLst>
        </pc:spChg>
        <pc:spChg chg="add mod">
          <ac:chgData name="A Suresh" userId="04a47b5c-286d-4451-a903-e2334e9230bd" providerId="ADAL" clId="{067B74B5-1865-408C-9974-C0CC082F2B3E}" dt="2025-07-12T13:20:11.514" v="342" actId="14100"/>
          <ac:spMkLst>
            <pc:docMk/>
            <pc:sldMk cId="3027542153" sldId="267"/>
            <ac:spMk id="12" creationId="{550DD340-1EA7-980F-B5D1-F02275DFF979}"/>
          </ac:spMkLst>
        </pc:spChg>
        <pc:spChg chg="add mod">
          <ac:chgData name="A Suresh" userId="04a47b5c-286d-4451-a903-e2334e9230bd" providerId="ADAL" clId="{067B74B5-1865-408C-9974-C0CC082F2B3E}" dt="2025-07-12T13:20:25.565" v="348" actId="14100"/>
          <ac:spMkLst>
            <pc:docMk/>
            <pc:sldMk cId="3027542153" sldId="267"/>
            <ac:spMk id="13" creationId="{7A9AB2CE-BA55-7C20-DB66-0231D3B74962}"/>
          </ac:spMkLst>
        </pc:spChg>
        <pc:spChg chg="add mod">
          <ac:chgData name="A Suresh" userId="04a47b5c-286d-4451-a903-e2334e9230bd" providerId="ADAL" clId="{067B74B5-1865-408C-9974-C0CC082F2B3E}" dt="2025-07-12T13:21:01.647" v="355" actId="1038"/>
          <ac:spMkLst>
            <pc:docMk/>
            <pc:sldMk cId="3027542153" sldId="267"/>
            <ac:spMk id="14" creationId="{99399DB8-A857-963E-1862-1879294780C4}"/>
          </ac:spMkLst>
        </pc:spChg>
        <pc:spChg chg="add mod">
          <ac:chgData name="A Suresh" userId="04a47b5c-286d-4451-a903-e2334e9230bd" providerId="ADAL" clId="{067B74B5-1865-408C-9974-C0CC082F2B3E}" dt="2025-07-12T13:21:23.122" v="360" actId="14100"/>
          <ac:spMkLst>
            <pc:docMk/>
            <pc:sldMk cId="3027542153" sldId="267"/>
            <ac:spMk id="15" creationId="{221CF4C1-3B6D-A3C6-B536-F39D9AE64D54}"/>
          </ac:spMkLst>
        </pc:spChg>
        <pc:picChg chg="add mod modCrop">
          <ac:chgData name="A Suresh" userId="04a47b5c-286d-4451-a903-e2334e9230bd" providerId="ADAL" clId="{067B74B5-1865-408C-9974-C0CC082F2B3E}" dt="2025-07-12T12:53:15.144" v="117" actId="692"/>
          <ac:picMkLst>
            <pc:docMk/>
            <pc:sldMk cId="3027542153" sldId="267"/>
            <ac:picMk id="3" creationId="{4A41C855-926B-F99D-4973-4CCA50240B5B}"/>
          </ac:picMkLst>
        </pc:picChg>
        <pc:picChg chg="add mod">
          <ac:chgData name="A Suresh" userId="04a47b5c-286d-4451-a903-e2334e9230bd" providerId="ADAL" clId="{067B74B5-1865-408C-9974-C0CC082F2B3E}" dt="2025-07-12T12:56:52.886" v="143" actId="692"/>
          <ac:picMkLst>
            <pc:docMk/>
            <pc:sldMk cId="3027542153" sldId="267"/>
            <ac:picMk id="6" creationId="{9F9926EE-E39A-6630-F5C8-1B5D29C17F80}"/>
          </ac:picMkLst>
        </pc:picChg>
        <pc:picChg chg="add mod modCrop">
          <ac:chgData name="A Suresh" userId="04a47b5c-286d-4451-a903-e2334e9230bd" providerId="ADAL" clId="{067B74B5-1865-408C-9974-C0CC082F2B3E}" dt="2025-07-12T13:19:13.496" v="327" actId="14100"/>
          <ac:picMkLst>
            <pc:docMk/>
            <pc:sldMk cId="3027542153" sldId="267"/>
            <ac:picMk id="10" creationId="{5783D34D-B53A-8D3A-3E34-118688ADE7B9}"/>
          </ac:picMkLst>
        </pc:picChg>
      </pc:sldChg>
      <pc:sldChg chg="addSp delSp modSp mod">
        <pc:chgData name="A Suresh" userId="04a47b5c-286d-4451-a903-e2334e9230bd" providerId="ADAL" clId="{067B74B5-1865-408C-9974-C0CC082F2B3E}" dt="2025-07-12T13:27:30.326" v="436" actId="1076"/>
        <pc:sldMkLst>
          <pc:docMk/>
          <pc:sldMk cId="2977814202" sldId="268"/>
        </pc:sldMkLst>
        <pc:spChg chg="del">
          <ac:chgData name="A Suresh" userId="04a47b5c-286d-4451-a903-e2334e9230bd" providerId="ADAL" clId="{067B74B5-1865-408C-9974-C0CC082F2B3E}" dt="2025-07-12T12:51:55.986" v="105" actId="478"/>
          <ac:spMkLst>
            <pc:docMk/>
            <pc:sldMk cId="2977814202" sldId="268"/>
            <ac:spMk id="4" creationId="{C3497198-88E8-005C-4070-09963A261CF4}"/>
          </ac:spMkLst>
        </pc:spChg>
        <pc:spChg chg="add mod">
          <ac:chgData name="A Suresh" userId="04a47b5c-286d-4451-a903-e2334e9230bd" providerId="ADAL" clId="{067B74B5-1865-408C-9974-C0CC082F2B3E}" dt="2025-07-12T12:58:44.956" v="173" actId="14100"/>
          <ac:spMkLst>
            <pc:docMk/>
            <pc:sldMk cId="2977814202" sldId="268"/>
            <ac:spMk id="7" creationId="{CB6B3B9B-5C34-E928-2F7E-0F36773258A8}"/>
          </ac:spMkLst>
        </pc:spChg>
        <pc:spChg chg="add mod">
          <ac:chgData name="A Suresh" userId="04a47b5c-286d-4451-a903-e2334e9230bd" providerId="ADAL" clId="{067B74B5-1865-408C-9974-C0CC082F2B3E}" dt="2025-07-12T12:58:18.083" v="163" actId="1076"/>
          <ac:spMkLst>
            <pc:docMk/>
            <pc:sldMk cId="2977814202" sldId="268"/>
            <ac:spMk id="8" creationId="{337BED1D-C606-ACE8-30FE-A01C8676D82A}"/>
          </ac:spMkLst>
        </pc:spChg>
        <pc:spChg chg="add del mod">
          <ac:chgData name="A Suresh" userId="04a47b5c-286d-4451-a903-e2334e9230bd" providerId="ADAL" clId="{067B74B5-1865-408C-9974-C0CC082F2B3E}" dt="2025-07-12T13:23:58.625" v="370" actId="478"/>
          <ac:spMkLst>
            <pc:docMk/>
            <pc:sldMk cId="2977814202" sldId="268"/>
            <ac:spMk id="11" creationId="{EF07FA38-D179-0537-EB99-C6E932CC3131}"/>
          </ac:spMkLst>
        </pc:spChg>
        <pc:spChg chg="add mod">
          <ac:chgData name="A Suresh" userId="04a47b5c-286d-4451-a903-e2334e9230bd" providerId="ADAL" clId="{067B74B5-1865-408C-9974-C0CC082F2B3E}" dt="2025-07-12T13:24:37" v="379" actId="14100"/>
          <ac:spMkLst>
            <pc:docMk/>
            <pc:sldMk cId="2977814202" sldId="268"/>
            <ac:spMk id="12" creationId="{72605A55-CD6D-8C73-D24F-2BCD0D8D1268}"/>
          </ac:spMkLst>
        </pc:spChg>
        <pc:spChg chg="add mod">
          <ac:chgData name="A Suresh" userId="04a47b5c-286d-4451-a903-e2334e9230bd" providerId="ADAL" clId="{067B74B5-1865-408C-9974-C0CC082F2B3E}" dt="2025-07-12T13:25:05.457" v="393" actId="14100"/>
          <ac:spMkLst>
            <pc:docMk/>
            <pc:sldMk cId="2977814202" sldId="268"/>
            <ac:spMk id="13" creationId="{727E9626-A406-F439-39B1-86320F664F84}"/>
          </ac:spMkLst>
        </pc:spChg>
        <pc:spChg chg="add mod">
          <ac:chgData name="A Suresh" userId="04a47b5c-286d-4451-a903-e2334e9230bd" providerId="ADAL" clId="{067B74B5-1865-408C-9974-C0CC082F2B3E}" dt="2025-07-12T13:25:29.205" v="408" actId="14100"/>
          <ac:spMkLst>
            <pc:docMk/>
            <pc:sldMk cId="2977814202" sldId="268"/>
            <ac:spMk id="14" creationId="{546BE47A-1A94-6EB5-6027-63521B720A22}"/>
          </ac:spMkLst>
        </pc:spChg>
        <pc:spChg chg="add mod">
          <ac:chgData name="A Suresh" userId="04a47b5c-286d-4451-a903-e2334e9230bd" providerId="ADAL" clId="{067B74B5-1865-408C-9974-C0CC082F2B3E}" dt="2025-07-12T13:25:55.818" v="416" actId="207"/>
          <ac:spMkLst>
            <pc:docMk/>
            <pc:sldMk cId="2977814202" sldId="268"/>
            <ac:spMk id="15" creationId="{374A70DC-4A4E-23B7-B2AB-DB1C70E4F2A1}"/>
          </ac:spMkLst>
        </pc:spChg>
        <pc:spChg chg="add mod">
          <ac:chgData name="A Suresh" userId="04a47b5c-286d-4451-a903-e2334e9230bd" providerId="ADAL" clId="{067B74B5-1865-408C-9974-C0CC082F2B3E}" dt="2025-07-12T13:26:26.018" v="420" actId="14100"/>
          <ac:spMkLst>
            <pc:docMk/>
            <pc:sldMk cId="2977814202" sldId="268"/>
            <ac:spMk id="16" creationId="{EC8CAB95-CB40-1A72-107A-047DA0E6BFD6}"/>
          </ac:spMkLst>
        </pc:spChg>
        <pc:spChg chg="add mod">
          <ac:chgData name="A Suresh" userId="04a47b5c-286d-4451-a903-e2334e9230bd" providerId="ADAL" clId="{067B74B5-1865-408C-9974-C0CC082F2B3E}" dt="2025-07-12T13:27:08.326" v="425" actId="14100"/>
          <ac:spMkLst>
            <pc:docMk/>
            <pc:sldMk cId="2977814202" sldId="268"/>
            <ac:spMk id="17" creationId="{D9A73B35-233B-D597-F070-8AC9AD715ADB}"/>
          </ac:spMkLst>
        </pc:spChg>
        <pc:spChg chg="add mod">
          <ac:chgData name="A Suresh" userId="04a47b5c-286d-4451-a903-e2334e9230bd" providerId="ADAL" clId="{067B74B5-1865-408C-9974-C0CC082F2B3E}" dt="2025-07-12T13:27:27.996" v="434" actId="1036"/>
          <ac:spMkLst>
            <pc:docMk/>
            <pc:sldMk cId="2977814202" sldId="268"/>
            <ac:spMk id="18" creationId="{7D7CB425-FFA4-8861-711E-80B7D92802EC}"/>
          </ac:spMkLst>
        </pc:spChg>
        <pc:picChg chg="add mod modCrop">
          <ac:chgData name="A Suresh" userId="04a47b5c-286d-4451-a903-e2334e9230bd" providerId="ADAL" clId="{067B74B5-1865-408C-9974-C0CC082F2B3E}" dt="2025-07-12T12:58:03.564" v="161" actId="1076"/>
          <ac:picMkLst>
            <pc:docMk/>
            <pc:sldMk cId="2977814202" sldId="268"/>
            <ac:picMk id="3" creationId="{0D671A52-4F58-99CE-C11F-68D8268CA8A6}"/>
          </ac:picMkLst>
        </pc:picChg>
        <pc:picChg chg="add mod">
          <ac:chgData name="A Suresh" userId="04a47b5c-286d-4451-a903-e2334e9230bd" providerId="ADAL" clId="{067B74B5-1865-408C-9974-C0CC082F2B3E}" dt="2025-07-12T13:27:30.326" v="436" actId="1076"/>
          <ac:picMkLst>
            <pc:docMk/>
            <pc:sldMk cId="2977814202" sldId="268"/>
            <ac:picMk id="6" creationId="{E634317F-1D25-3FCD-C5FD-676B49018827}"/>
          </ac:picMkLst>
        </pc:picChg>
        <pc:picChg chg="add mod modCrop">
          <ac:chgData name="A Suresh" userId="04a47b5c-286d-4451-a903-e2334e9230bd" providerId="ADAL" clId="{067B74B5-1865-408C-9974-C0CC082F2B3E}" dt="2025-07-12T13:24:32.800" v="378" actId="732"/>
          <ac:picMkLst>
            <pc:docMk/>
            <pc:sldMk cId="2977814202" sldId="268"/>
            <ac:picMk id="10" creationId="{66E65D5E-5269-E994-37B7-0EAEBDA31ACE}"/>
          </ac:picMkLst>
        </pc:picChg>
      </pc:sldChg>
      <pc:sldChg chg="delSp del mod">
        <pc:chgData name="A Suresh" userId="04a47b5c-286d-4451-a903-e2334e9230bd" providerId="ADAL" clId="{067B74B5-1865-408C-9974-C0CC082F2B3E}" dt="2025-07-12T12:54:43.342" v="126" actId="47"/>
        <pc:sldMkLst>
          <pc:docMk/>
          <pc:sldMk cId="4205614493" sldId="269"/>
        </pc:sldMkLst>
        <pc:spChg chg="del">
          <ac:chgData name="A Suresh" userId="04a47b5c-286d-4451-a903-e2334e9230bd" providerId="ADAL" clId="{067B74B5-1865-408C-9974-C0CC082F2B3E}" dt="2025-07-12T12:51:58.276" v="106" actId="478"/>
          <ac:spMkLst>
            <pc:docMk/>
            <pc:sldMk cId="4205614493" sldId="269"/>
            <ac:spMk id="4" creationId="{01D117C6-5A9F-2F9F-608A-2C64661982C1}"/>
          </ac:spMkLst>
        </pc:spChg>
      </pc:sldChg>
      <pc:sldChg chg="delSp del mod">
        <pc:chgData name="A Suresh" userId="04a47b5c-286d-4451-a903-e2334e9230bd" providerId="ADAL" clId="{067B74B5-1865-408C-9974-C0CC082F2B3E}" dt="2025-07-12T12:54:43.989" v="127" actId="47"/>
        <pc:sldMkLst>
          <pc:docMk/>
          <pc:sldMk cId="1559635553" sldId="270"/>
        </pc:sldMkLst>
        <pc:spChg chg="del">
          <ac:chgData name="A Suresh" userId="04a47b5c-286d-4451-a903-e2334e9230bd" providerId="ADAL" clId="{067B74B5-1865-408C-9974-C0CC082F2B3E}" dt="2025-07-12T12:52:01.436" v="107" actId="478"/>
          <ac:spMkLst>
            <pc:docMk/>
            <pc:sldMk cId="1559635553" sldId="270"/>
            <ac:spMk id="4" creationId="{06F72E7A-78E1-A847-23DA-D55F8D38EB86}"/>
          </ac:spMkLst>
        </pc:spChg>
      </pc:sldChg>
      <pc:sldChg chg="delSp del mod">
        <pc:chgData name="A Suresh" userId="04a47b5c-286d-4451-a903-e2334e9230bd" providerId="ADAL" clId="{067B74B5-1865-408C-9974-C0CC082F2B3E}" dt="2025-07-12T12:54:44.891" v="128" actId="47"/>
        <pc:sldMkLst>
          <pc:docMk/>
          <pc:sldMk cId="412367469" sldId="271"/>
        </pc:sldMkLst>
        <pc:spChg chg="del">
          <ac:chgData name="A Suresh" userId="04a47b5c-286d-4451-a903-e2334e9230bd" providerId="ADAL" clId="{067B74B5-1865-408C-9974-C0CC082F2B3E}" dt="2025-07-12T12:52:03.837" v="108" actId="478"/>
          <ac:spMkLst>
            <pc:docMk/>
            <pc:sldMk cId="412367469" sldId="271"/>
            <ac:spMk id="4" creationId="{286DD60D-8B75-EC51-E249-40D06FCB47F4}"/>
          </ac:spMkLst>
        </pc:spChg>
      </pc:sldChg>
      <pc:sldChg chg="del">
        <pc:chgData name="A Suresh" userId="04a47b5c-286d-4451-a903-e2334e9230bd" providerId="ADAL" clId="{067B74B5-1865-408C-9974-C0CC082F2B3E}" dt="2025-07-12T12:51:43.563" v="100" actId="47"/>
        <pc:sldMkLst>
          <pc:docMk/>
          <pc:sldMk cId="3668764582" sldId="276"/>
        </pc:sldMkLst>
      </pc:sldChg>
      <pc:sldChg chg="del">
        <pc:chgData name="A Suresh" userId="04a47b5c-286d-4451-a903-e2334e9230bd" providerId="ADAL" clId="{067B74B5-1865-408C-9974-C0CC082F2B3E}" dt="2025-07-12T12:51:48.763" v="102" actId="47"/>
        <pc:sldMkLst>
          <pc:docMk/>
          <pc:sldMk cId="4199513361" sldId="277"/>
        </pc:sldMkLst>
      </pc:sldChg>
      <pc:sldChg chg="del">
        <pc:chgData name="A Suresh" userId="04a47b5c-286d-4451-a903-e2334e9230bd" providerId="ADAL" clId="{067B74B5-1865-408C-9974-C0CC082F2B3E}" dt="2025-07-12T12:51:41.702" v="99" actId="47"/>
        <pc:sldMkLst>
          <pc:docMk/>
          <pc:sldMk cId="3318237579" sldId="281"/>
        </pc:sldMkLst>
      </pc:sldChg>
    </pc:docChg>
  </pc:docChgLst>
  <pc:docChgLst>
    <pc:chgData name="A Suresh" userId="04a47b5c-286d-4451-a903-e2334e9230bd" providerId="ADAL" clId="{842A5594-C621-4609-A5C1-8A141A782DEA}"/>
    <pc:docChg chg="custSel addSld modSld">
      <pc:chgData name="A Suresh" userId="04a47b5c-286d-4451-a903-e2334e9230bd" providerId="ADAL" clId="{842A5594-C621-4609-A5C1-8A141A782DEA}" dt="2025-05-31T14:49:08.413" v="16" actId="14100"/>
      <pc:docMkLst>
        <pc:docMk/>
      </pc:docMkLst>
      <pc:sldChg chg="addSp delSp modSp new mod">
        <pc:chgData name="A Suresh" userId="04a47b5c-286d-4451-a903-e2334e9230bd" providerId="ADAL" clId="{842A5594-C621-4609-A5C1-8A141A782DEA}" dt="2025-05-31T14:26:32.784" v="6" actId="1076"/>
        <pc:sldMkLst>
          <pc:docMk/>
          <pc:sldMk cId="2353962504" sldId="256"/>
        </pc:sldMkLst>
      </pc:sldChg>
      <pc:sldChg chg="addSp add">
        <pc:chgData name="A Suresh" userId="04a47b5c-286d-4451-a903-e2334e9230bd" providerId="ADAL" clId="{842A5594-C621-4609-A5C1-8A141A782DEA}" dt="2025-05-31T14:29:21.255" v="7"/>
        <pc:sldMkLst>
          <pc:docMk/>
          <pc:sldMk cId="3940367500" sldId="257"/>
        </pc:sldMkLst>
      </pc:sldChg>
      <pc:sldChg chg="addSp modSp add mod">
        <pc:chgData name="A Suresh" userId="04a47b5c-286d-4451-a903-e2334e9230bd" providerId="ADAL" clId="{842A5594-C621-4609-A5C1-8A141A782DEA}" dt="2025-05-31T14:34:47.887" v="13" actId="14100"/>
        <pc:sldMkLst>
          <pc:docMk/>
          <pc:sldMk cId="1994029818" sldId="258"/>
        </pc:sldMkLst>
      </pc:sldChg>
      <pc:sldChg chg="addSp delSp modSp new mod">
        <pc:chgData name="A Suresh" userId="04a47b5c-286d-4451-a903-e2334e9230bd" providerId="ADAL" clId="{842A5594-C621-4609-A5C1-8A141A782DEA}" dt="2025-05-31T14:49:08.413" v="16" actId="14100"/>
        <pc:sldMkLst>
          <pc:docMk/>
          <pc:sldMk cId="2609726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C720-60D4-4DF5-8E76-328E3D81D4DB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6961-1F7E-4E91-A5D6-8F5CF2FD1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81D-AB6F-F3E8-6076-953B0A50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C265-FFD6-5C09-08E1-1F7D5A74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B968-A29C-3457-2FEA-CAE0D61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C26D-442D-D5F1-DFCD-2063BE4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0E4-C3B4-78B9-47DE-1FDA0E7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5540-F120-794E-A282B2A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C30F-5B71-A913-1AFE-50C2B2C0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F25-B35A-9D2F-F62A-48D0A5F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D8D-3C54-87BA-EB96-38FE9EB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8E47-D8D3-ECF4-84EA-B2CD1C0B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1922D-719D-A8E2-DFCC-4E3AFF02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DB3-7EBC-A17C-5932-0DB422A5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B405-59BD-5F09-74ED-C218D9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76CE-687B-BEA2-9496-EB011D1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CB27-D0EB-3550-E53D-624F5B2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A58E-B240-7A2F-C99D-68BA486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28A-66F7-069A-C7E3-1660406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233-FD07-78A7-2F90-00DCE5D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0277-072E-E8AB-57B3-7E99477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C600-A775-C479-22E0-5CFBE88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FC9-10E3-1FB0-3660-0D48F66E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B136-5C6C-F6AB-5A35-7B71CDA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F0BF-2122-B3A9-E8BF-D0770584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264-F4F3-0F6A-1ABB-CB05B71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9AC2-9121-E268-DB61-8D2EAAB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BA4-9018-DD4E-7E7F-161576E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A5D-F218-DE2C-4DEF-D9F65F92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4D5E-58E6-54F9-9DAE-3007968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C8BB-7570-897A-F7B0-CBAE590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6C6D-B266-21C8-D952-8019EC3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08AE-F536-7602-EFE9-97C3A60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1E7-0366-54B3-48E6-4871C12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D9E0-9EE4-003E-D4D6-AB3D9253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A24D-86DF-4FEA-BD1F-7D02E0E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C96FF-845F-FB5E-86DC-56E2B157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65CE-2BD3-E5CB-31E5-4DF8889F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0F140-3F2D-5A59-3528-196B797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2F6FC-E38A-F1AA-06F3-1659E8E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C7C0-6BD2-96D7-B222-3BC0456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CB8-DFB1-F9B1-650D-7E479D9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CA0D-C050-31D7-06B0-BF8B13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D211-7838-2B8C-6676-C657A4D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C78E-830D-0B86-10C3-1A5B81A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CF75-A3C2-CDB4-26D7-FD880C7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F03F6-24A9-275C-BE24-1A9458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2B98-3984-97FC-C4C1-4CAA7E8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9C2-5D0F-3886-AE5C-3F7E543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667B-B2FD-D36C-AD76-8A44D2F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FA11-74F9-C46A-E620-59C098F1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4EAE-BD7B-5A5E-69C8-12F9B35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5962-5399-8DB5-D554-7D30F25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DBA9-DB4D-2DCB-1732-81B3B8B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482C-39EF-2586-43E6-2266C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E588-7FE2-FBD4-92BF-BA9523F0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4FEC-F4C0-B938-C4E1-056319D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E59A-D36F-7587-FC52-472F2BE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652B-CD41-533A-3D51-78D7F3E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F33-62C4-260B-48D6-C89C57A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B3DB5-059D-A3A5-2C63-70673D9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E820-7AB1-5F0D-0E07-C65634F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F34-E061-B968-7301-74817D6B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FE96-13FE-273E-9288-F0F28C20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2E6E-8A1E-8BD9-3D5A-CC1FB223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7B99FE-0073-98F6-7DA1-CF5BDF33BD4C}"/>
              </a:ext>
            </a:extLst>
          </p:cNvPr>
          <p:cNvSpPr txBox="1"/>
          <p:nvPr/>
        </p:nvSpPr>
        <p:spPr>
          <a:xfrm>
            <a:off x="2143432" y="2529037"/>
            <a:ext cx="8436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Concatenating First Name and Last Name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457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F03C8-EE53-88CA-EC25-27D16B6A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99" y="1006739"/>
            <a:ext cx="9157588" cy="131233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E52C34B-A26A-C6C0-E048-3451EE7FBF4B}"/>
              </a:ext>
            </a:extLst>
          </p:cNvPr>
          <p:cNvSpPr/>
          <p:nvPr/>
        </p:nvSpPr>
        <p:spPr>
          <a:xfrm>
            <a:off x="5948517" y="2448235"/>
            <a:ext cx="334296" cy="6685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D2904-AB3A-5243-C1A6-EB6CA720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9" t="3888" r="1365" b="2097"/>
          <a:stretch>
            <a:fillRect/>
          </a:stretch>
        </p:blipFill>
        <p:spPr>
          <a:xfrm>
            <a:off x="1170038" y="3244645"/>
            <a:ext cx="10245213" cy="244324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6-BEFE-284E-E3B3-C8F30079117A}"/>
              </a:ext>
            </a:extLst>
          </p:cNvPr>
          <p:cNvSpPr/>
          <p:nvPr/>
        </p:nvSpPr>
        <p:spPr>
          <a:xfrm>
            <a:off x="2310582" y="1799302"/>
            <a:ext cx="8485237" cy="285137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0D336-B1AC-E833-7BEA-888FC8C763A5}"/>
              </a:ext>
            </a:extLst>
          </p:cNvPr>
          <p:cNvSpPr/>
          <p:nvPr/>
        </p:nvSpPr>
        <p:spPr>
          <a:xfrm>
            <a:off x="8839199" y="3239728"/>
            <a:ext cx="2585885" cy="244331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3FC27-9C76-3EBA-A66A-C31ECB748A87}"/>
              </a:ext>
            </a:extLst>
          </p:cNvPr>
          <p:cNvSpPr/>
          <p:nvPr/>
        </p:nvSpPr>
        <p:spPr>
          <a:xfrm>
            <a:off x="2305668" y="1548577"/>
            <a:ext cx="5058694" cy="250726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3D3DF-F31A-90B0-FB0D-82FF3C1E48A3}"/>
              </a:ext>
            </a:extLst>
          </p:cNvPr>
          <p:cNvSpPr/>
          <p:nvPr/>
        </p:nvSpPr>
        <p:spPr>
          <a:xfrm>
            <a:off x="2310584" y="1268361"/>
            <a:ext cx="5063610" cy="275304"/>
          </a:xfrm>
          <a:prstGeom prst="rect">
            <a:avLst/>
          </a:prstGeom>
          <a:solidFill>
            <a:srgbClr val="00B05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6A6C3E-02D8-CB42-6D0A-D49D81CB7C6B}"/>
              </a:ext>
            </a:extLst>
          </p:cNvPr>
          <p:cNvSpPr/>
          <p:nvPr/>
        </p:nvSpPr>
        <p:spPr>
          <a:xfrm>
            <a:off x="4247535" y="3239728"/>
            <a:ext cx="2349910" cy="2443317"/>
          </a:xfrm>
          <a:prstGeom prst="rect">
            <a:avLst/>
          </a:prstGeom>
          <a:solidFill>
            <a:srgbClr val="00B05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C6196-77AC-8466-1861-E2D7373AD616}"/>
              </a:ext>
            </a:extLst>
          </p:cNvPr>
          <p:cNvSpPr/>
          <p:nvPr/>
        </p:nvSpPr>
        <p:spPr>
          <a:xfrm>
            <a:off x="6597448" y="3234812"/>
            <a:ext cx="2241752" cy="2448233"/>
          </a:xfrm>
          <a:prstGeom prst="rect">
            <a:avLst/>
          </a:prstGeom>
          <a:solidFill>
            <a:srgbClr val="FFFF0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8C329-13CB-6039-9BF0-BCB7AE31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3" t="2895" r="765" b="1519"/>
          <a:stretch/>
        </p:blipFill>
        <p:spPr>
          <a:xfrm>
            <a:off x="285135" y="698090"/>
            <a:ext cx="4916130" cy="23892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57232-B46A-726B-9FA2-C1C4A7FD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3" y="891372"/>
            <a:ext cx="5924373" cy="13945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4E71041-7039-DA9D-FEDC-27595F997118}"/>
              </a:ext>
            </a:extLst>
          </p:cNvPr>
          <p:cNvSpPr/>
          <p:nvPr/>
        </p:nvSpPr>
        <p:spPr>
          <a:xfrm>
            <a:off x="8445911" y="2428568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A5DC5-0540-1998-194C-657C9A8B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5" t="3249" r="912" b="3441"/>
          <a:stretch/>
        </p:blipFill>
        <p:spPr>
          <a:xfrm>
            <a:off x="4434348" y="3342967"/>
            <a:ext cx="7482349" cy="30921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07DF34-8E75-19EE-44B8-645B14BC7C86}"/>
              </a:ext>
            </a:extLst>
          </p:cNvPr>
          <p:cNvSpPr/>
          <p:nvPr/>
        </p:nvSpPr>
        <p:spPr>
          <a:xfrm>
            <a:off x="6351639" y="1465005"/>
            <a:ext cx="5220929" cy="29496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D34C1-3E85-8FC4-57FB-D5D7A4FC70DE}"/>
              </a:ext>
            </a:extLst>
          </p:cNvPr>
          <p:cNvSpPr/>
          <p:nvPr/>
        </p:nvSpPr>
        <p:spPr>
          <a:xfrm>
            <a:off x="8318090" y="3333134"/>
            <a:ext cx="2418735" cy="3097163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D3B26-BCFA-BE27-43F1-F06C788F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9241A5-9E1D-A79B-2484-DFEAC6811E8B}"/>
              </a:ext>
            </a:extLst>
          </p:cNvPr>
          <p:cNvSpPr txBox="1"/>
          <p:nvPr/>
        </p:nvSpPr>
        <p:spPr>
          <a:xfrm>
            <a:off x="2743200" y="2568366"/>
            <a:ext cx="7197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Concatenating Strings with a Literal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44D6-25DE-2A02-A08C-B340EAB8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AE4A3-4DC9-07F6-5B68-80313059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62" y="1081888"/>
            <a:ext cx="6341512" cy="9256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D2570BD-1F89-927B-1CF4-95E97E3043A0}"/>
              </a:ext>
            </a:extLst>
          </p:cNvPr>
          <p:cNvSpPr/>
          <p:nvPr/>
        </p:nvSpPr>
        <p:spPr>
          <a:xfrm>
            <a:off x="5751872" y="2153265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1CCFB-C0D7-D84B-DA7F-1291DD31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3" t="3198" r="1553" b="1707"/>
          <a:stretch/>
        </p:blipFill>
        <p:spPr>
          <a:xfrm>
            <a:off x="1818966" y="2979174"/>
            <a:ext cx="8583563" cy="35002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DF850A-B787-83FC-37A8-ECAAA10B5A28}"/>
              </a:ext>
            </a:extLst>
          </p:cNvPr>
          <p:cNvSpPr/>
          <p:nvPr/>
        </p:nvSpPr>
        <p:spPr>
          <a:xfrm>
            <a:off x="3854246" y="1386347"/>
            <a:ext cx="5525728" cy="314633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8A0F4-F519-2F28-8EB8-D3A41E359DF7}"/>
              </a:ext>
            </a:extLst>
          </p:cNvPr>
          <p:cNvSpPr/>
          <p:nvPr/>
        </p:nvSpPr>
        <p:spPr>
          <a:xfrm>
            <a:off x="7678993" y="2969341"/>
            <a:ext cx="2723536" cy="3510117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3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B213-6BE0-733D-878A-A481737C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E48A95-BC33-405E-7B3A-F5120B1A57DA}"/>
              </a:ext>
            </a:extLst>
          </p:cNvPr>
          <p:cNvSpPr txBox="1"/>
          <p:nvPr/>
        </p:nvSpPr>
        <p:spPr>
          <a:xfrm>
            <a:off x="2064774" y="2352056"/>
            <a:ext cx="8180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Using a Number Literal in Concatenation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95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1EBD4-A065-F106-08AC-DE7666CB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03" y="1229403"/>
            <a:ext cx="7437741" cy="8361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4CC1C-5204-A580-FA01-AFAD8AAB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3" t="2934" r="1133" b="3127"/>
          <a:stretch/>
        </p:blipFill>
        <p:spPr>
          <a:xfrm>
            <a:off x="2182761" y="3126998"/>
            <a:ext cx="8072284" cy="32049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57055E7-10D7-C1C7-85CA-DA6A1D04F39B}"/>
              </a:ext>
            </a:extLst>
          </p:cNvPr>
          <p:cNvSpPr/>
          <p:nvPr/>
        </p:nvSpPr>
        <p:spPr>
          <a:xfrm>
            <a:off x="5899356" y="222209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B5246-FD5B-F65F-2BED-920CB4C7464B}"/>
              </a:ext>
            </a:extLst>
          </p:cNvPr>
          <p:cNvSpPr/>
          <p:nvPr/>
        </p:nvSpPr>
        <p:spPr>
          <a:xfrm>
            <a:off x="7502013" y="3116825"/>
            <a:ext cx="2762864" cy="321514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DE845-025B-DE75-CE23-2A22F2DB1A0C}"/>
              </a:ext>
            </a:extLst>
          </p:cNvPr>
          <p:cNvSpPr/>
          <p:nvPr/>
        </p:nvSpPr>
        <p:spPr>
          <a:xfrm>
            <a:off x="3254477" y="1523999"/>
            <a:ext cx="6695767" cy="2851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6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2F27-E098-F64E-A7D8-2774495D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E4787B-54DE-3B0B-6704-A7D6E26AB983}"/>
              </a:ext>
            </a:extLst>
          </p:cNvPr>
          <p:cNvSpPr txBox="1"/>
          <p:nvPr/>
        </p:nvSpPr>
        <p:spPr>
          <a:xfrm>
            <a:off x="3028336" y="2538869"/>
            <a:ext cx="616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Coalesce with Concatenation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6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1A7D7-33C1-6584-876E-6293D531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92E4D-C874-A69F-A786-D642FF5E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9" t="3437" r="1477" b="1679"/>
          <a:stretch>
            <a:fillRect/>
          </a:stretch>
        </p:blipFill>
        <p:spPr>
          <a:xfrm>
            <a:off x="619433" y="806244"/>
            <a:ext cx="4188543" cy="23215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0BFC2-32AB-1723-1B79-ECE7DC00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46" y="810209"/>
            <a:ext cx="6029225" cy="2672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ED5AC-6AD2-626D-F2ED-BDD4EAC7C9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8" t="4110" r="1" b="1785"/>
          <a:stretch>
            <a:fillRect/>
          </a:stretch>
        </p:blipFill>
        <p:spPr>
          <a:xfrm>
            <a:off x="589936" y="4267198"/>
            <a:ext cx="11388018" cy="24902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BAC05-36FB-E57F-4FC7-8F3CA2573F6A}"/>
              </a:ext>
            </a:extLst>
          </p:cNvPr>
          <p:cNvSpPr/>
          <p:nvPr/>
        </p:nvSpPr>
        <p:spPr>
          <a:xfrm>
            <a:off x="5643717" y="1868128"/>
            <a:ext cx="3185651" cy="1327356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55F716A-B177-FC00-0F69-8F0787ED2117}"/>
              </a:ext>
            </a:extLst>
          </p:cNvPr>
          <p:cNvSpPr/>
          <p:nvPr/>
        </p:nvSpPr>
        <p:spPr>
          <a:xfrm>
            <a:off x="7384027" y="3559279"/>
            <a:ext cx="334296" cy="6685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8D761-919E-19F0-4E06-C30C91C52EAC}"/>
              </a:ext>
            </a:extLst>
          </p:cNvPr>
          <p:cNvSpPr/>
          <p:nvPr/>
        </p:nvSpPr>
        <p:spPr>
          <a:xfrm>
            <a:off x="9350477" y="4262281"/>
            <a:ext cx="2620298" cy="249247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7850B-0E4C-3761-BD8C-CFDF4BB0FF72}"/>
              </a:ext>
            </a:extLst>
          </p:cNvPr>
          <p:cNvSpPr/>
          <p:nvPr/>
        </p:nvSpPr>
        <p:spPr>
          <a:xfrm>
            <a:off x="5638803" y="1617403"/>
            <a:ext cx="5058694" cy="250726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C0CE0C-385A-F146-CCC1-CA86371EF313}"/>
              </a:ext>
            </a:extLst>
          </p:cNvPr>
          <p:cNvSpPr/>
          <p:nvPr/>
        </p:nvSpPr>
        <p:spPr>
          <a:xfrm>
            <a:off x="5643719" y="1347019"/>
            <a:ext cx="5604384" cy="270387"/>
          </a:xfrm>
          <a:prstGeom prst="rect">
            <a:avLst/>
          </a:prstGeom>
          <a:solidFill>
            <a:srgbClr val="00B05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5813D-7678-AED9-67E7-4498666B1B4F}"/>
              </a:ext>
            </a:extLst>
          </p:cNvPr>
          <p:cNvSpPr/>
          <p:nvPr/>
        </p:nvSpPr>
        <p:spPr>
          <a:xfrm>
            <a:off x="3731345" y="4262283"/>
            <a:ext cx="2875932" cy="2492478"/>
          </a:xfrm>
          <a:prstGeom prst="rect">
            <a:avLst/>
          </a:prstGeom>
          <a:solidFill>
            <a:srgbClr val="00B05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305295-6FA9-7ED6-D735-5F9F6E125D55}"/>
              </a:ext>
            </a:extLst>
          </p:cNvPr>
          <p:cNvSpPr/>
          <p:nvPr/>
        </p:nvSpPr>
        <p:spPr>
          <a:xfrm>
            <a:off x="6607281" y="4257365"/>
            <a:ext cx="2743196" cy="2497395"/>
          </a:xfrm>
          <a:prstGeom prst="rect">
            <a:avLst/>
          </a:prstGeom>
          <a:solidFill>
            <a:srgbClr val="FFFF0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9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BC56C-0363-CC6B-C647-8D3E7301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67EF2-09EC-ACB8-E410-E6F487C6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16" y="1354234"/>
            <a:ext cx="6752042" cy="107683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8B6F391-567A-1E4D-E502-857140B03996}"/>
              </a:ext>
            </a:extLst>
          </p:cNvPr>
          <p:cNvSpPr/>
          <p:nvPr/>
        </p:nvSpPr>
        <p:spPr>
          <a:xfrm>
            <a:off x="5742040" y="2526892"/>
            <a:ext cx="334296" cy="6685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CF40A-9855-2635-56A8-BB1075C6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9" t="4527" r="1049" b="4285"/>
          <a:stretch>
            <a:fillRect/>
          </a:stretch>
        </p:blipFill>
        <p:spPr>
          <a:xfrm>
            <a:off x="2251587" y="3274141"/>
            <a:ext cx="7787147" cy="251543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6DD56F-4729-7F74-A25A-0443C3980F80}"/>
              </a:ext>
            </a:extLst>
          </p:cNvPr>
          <p:cNvSpPr/>
          <p:nvPr/>
        </p:nvSpPr>
        <p:spPr>
          <a:xfrm>
            <a:off x="3460956" y="1887793"/>
            <a:ext cx="6066502" cy="29496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843BA-3F47-C6E1-5468-D7898AF557D5}"/>
              </a:ext>
            </a:extLst>
          </p:cNvPr>
          <p:cNvSpPr/>
          <p:nvPr/>
        </p:nvSpPr>
        <p:spPr>
          <a:xfrm>
            <a:off x="7806812" y="3269222"/>
            <a:ext cx="2236839" cy="252197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FB585-976E-0D5A-437A-65CBCCC20DBE}"/>
              </a:ext>
            </a:extLst>
          </p:cNvPr>
          <p:cNvSpPr/>
          <p:nvPr/>
        </p:nvSpPr>
        <p:spPr>
          <a:xfrm>
            <a:off x="3456042" y="1651819"/>
            <a:ext cx="5137352" cy="235974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4D9E2-92C9-5011-05E3-11FD3A1F5188}"/>
              </a:ext>
            </a:extLst>
          </p:cNvPr>
          <p:cNvSpPr/>
          <p:nvPr/>
        </p:nvSpPr>
        <p:spPr>
          <a:xfrm>
            <a:off x="5368412" y="3264307"/>
            <a:ext cx="2438399" cy="2526893"/>
          </a:xfrm>
          <a:prstGeom prst="rect">
            <a:avLst/>
          </a:prstGeom>
          <a:solidFill>
            <a:srgbClr val="FFFF00">
              <a:alpha val="23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2025-05-31T14:12:15Z</dcterms:created>
  <dcterms:modified xsi:type="dcterms:W3CDTF">2025-07-13T12:10:04Z</dcterms:modified>
</cp:coreProperties>
</file>