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1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6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2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8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9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6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2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B5ADCD-591A-4E1B-92AB-82E3E8FAEA87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8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0" y="3954854"/>
            <a:ext cx="4601087" cy="26531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05" y="1153969"/>
            <a:ext cx="121755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Databricks </a:t>
            </a:r>
            <a:r>
              <a:rPr lang="en-IN" sz="6600" b="1" dirty="0">
                <a:solidFill>
                  <a:srgbClr val="FFFF00"/>
                </a:solidFill>
              </a:rPr>
              <a:t>Free</a:t>
            </a:r>
            <a:r>
              <a:rPr lang="en-IN" sz="6600" dirty="0"/>
              <a:t> vs Databricks </a:t>
            </a:r>
            <a:r>
              <a:rPr lang="en-IN" sz="6600" b="1" dirty="0">
                <a:solidFill>
                  <a:srgbClr val="00B0F0"/>
                </a:solidFill>
              </a:rPr>
              <a:t>Community </a:t>
            </a:r>
            <a:r>
              <a:rPr lang="en-IN" sz="6600" b="1" dirty="0" smtClean="0">
                <a:solidFill>
                  <a:srgbClr val="00B0F0"/>
                </a:solidFill>
              </a:rPr>
              <a:t>Edition</a:t>
            </a:r>
            <a:endParaRPr lang="en-IN" sz="66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9910" y="3745713"/>
            <a:ext cx="5826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solidFill>
                  <a:srgbClr val="FFFF00"/>
                </a:solidFill>
              </a:rPr>
              <a:t>High Level </a:t>
            </a:r>
            <a:r>
              <a:rPr lang="en-IN" sz="6000" dirty="0" smtClean="0"/>
              <a:t>Explanation on </a:t>
            </a:r>
            <a:r>
              <a:rPr lang="en-IN" sz="6000" b="1" dirty="0" smtClean="0">
                <a:solidFill>
                  <a:srgbClr val="00B0F0"/>
                </a:solidFill>
              </a:rPr>
              <a:t>databricks</a:t>
            </a:r>
            <a:endParaRPr lang="en-IN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0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18</cp:revision>
  <dcterms:created xsi:type="dcterms:W3CDTF">2024-08-03T17:32:44Z</dcterms:created>
  <dcterms:modified xsi:type="dcterms:W3CDTF">2025-07-12T16:12:44Z</dcterms:modified>
</cp:coreProperties>
</file>