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E4C859-ED92-4A60-936A-995545564D0B}" v="46" dt="2025-06-19T08:35:44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9EE4C859-ED92-4A60-936A-995545564D0B}"/>
    <pc:docChg chg="undo custSel addSld delSld modSld">
      <pc:chgData name="A Suresh" userId="04a47b5c-286d-4451-a903-e2334e9230bd" providerId="ADAL" clId="{9EE4C859-ED92-4A60-936A-995545564D0B}" dt="2025-06-19T08:46:22.507" v="1235" actId="2696"/>
      <pc:docMkLst>
        <pc:docMk/>
      </pc:docMkLst>
      <pc:sldChg chg="addSp delSp modSp new mod">
        <pc:chgData name="A Suresh" userId="04a47b5c-286d-4451-a903-e2334e9230bd" providerId="ADAL" clId="{9EE4C859-ED92-4A60-936A-995545564D0B}" dt="2025-06-19T08:22:14.345" v="732" actId="14100"/>
        <pc:sldMkLst>
          <pc:docMk/>
          <pc:sldMk cId="2560000453" sldId="256"/>
        </pc:sldMkLst>
        <pc:spChg chg="add mod">
          <ac:chgData name="A Suresh" userId="04a47b5c-286d-4451-a903-e2334e9230bd" providerId="ADAL" clId="{9EE4C859-ED92-4A60-936A-995545564D0B}" dt="2025-06-11T06:18:02.992" v="258" actId="1038"/>
          <ac:spMkLst>
            <pc:docMk/>
            <pc:sldMk cId="2560000453" sldId="256"/>
            <ac:spMk id="8" creationId="{5604A5B1-D350-FA3C-A5B7-C178EA29139D}"/>
          </ac:spMkLst>
        </pc:spChg>
        <pc:spChg chg="add mod">
          <ac:chgData name="A Suresh" userId="04a47b5c-286d-4451-a903-e2334e9230bd" providerId="ADAL" clId="{9EE4C859-ED92-4A60-936A-995545564D0B}" dt="2025-06-11T06:18:02.992" v="258" actId="1038"/>
          <ac:spMkLst>
            <pc:docMk/>
            <pc:sldMk cId="2560000453" sldId="256"/>
            <ac:spMk id="9" creationId="{1BA32CBD-106F-6865-6628-8AF0967AF69B}"/>
          </ac:spMkLst>
        </pc:spChg>
        <pc:spChg chg="add mod">
          <ac:chgData name="A Suresh" userId="04a47b5c-286d-4451-a903-e2334e9230bd" providerId="ADAL" clId="{9EE4C859-ED92-4A60-936A-995545564D0B}" dt="2025-06-11T06:18:02.992" v="258" actId="1038"/>
          <ac:spMkLst>
            <pc:docMk/>
            <pc:sldMk cId="2560000453" sldId="256"/>
            <ac:spMk id="14" creationId="{5D2E13ED-92FB-97C9-33CE-A82C98CE766E}"/>
          </ac:spMkLst>
        </pc:spChg>
        <pc:spChg chg="add mod">
          <ac:chgData name="A Suresh" userId="04a47b5c-286d-4451-a903-e2334e9230bd" providerId="ADAL" clId="{9EE4C859-ED92-4A60-936A-995545564D0B}" dt="2025-06-11T06:18:02.992" v="258" actId="1038"/>
          <ac:spMkLst>
            <pc:docMk/>
            <pc:sldMk cId="2560000453" sldId="256"/>
            <ac:spMk id="15" creationId="{E38AE995-9A1B-1AFF-8D30-1D85FB59E265}"/>
          </ac:spMkLst>
        </pc:spChg>
        <pc:spChg chg="add mod">
          <ac:chgData name="A Suresh" userId="04a47b5c-286d-4451-a903-e2334e9230bd" providerId="ADAL" clId="{9EE4C859-ED92-4A60-936A-995545564D0B}" dt="2025-06-11T06:18:02.992" v="258" actId="1038"/>
          <ac:spMkLst>
            <pc:docMk/>
            <pc:sldMk cId="2560000453" sldId="256"/>
            <ac:spMk id="16" creationId="{B95AC769-71C9-8740-2273-7C3A898FE282}"/>
          </ac:spMkLst>
        </pc:spChg>
        <pc:spChg chg="add mod">
          <ac:chgData name="A Suresh" userId="04a47b5c-286d-4451-a903-e2334e9230bd" providerId="ADAL" clId="{9EE4C859-ED92-4A60-936A-995545564D0B}" dt="2025-06-11T06:18:02.992" v="258" actId="1038"/>
          <ac:spMkLst>
            <pc:docMk/>
            <pc:sldMk cId="2560000453" sldId="256"/>
            <ac:spMk id="17" creationId="{9136E6E3-862B-C3E4-7221-3E8B5BA265CB}"/>
          </ac:spMkLst>
        </pc:spChg>
        <pc:spChg chg="add mod">
          <ac:chgData name="A Suresh" userId="04a47b5c-286d-4451-a903-e2334e9230bd" providerId="ADAL" clId="{9EE4C859-ED92-4A60-936A-995545564D0B}" dt="2025-06-11T06:18:02.992" v="258" actId="1038"/>
          <ac:spMkLst>
            <pc:docMk/>
            <pc:sldMk cId="2560000453" sldId="256"/>
            <ac:spMk id="19" creationId="{59C27E87-E73B-0AC4-99A5-67D2CBE603D7}"/>
          </ac:spMkLst>
        </pc:spChg>
        <pc:spChg chg="add mod">
          <ac:chgData name="A Suresh" userId="04a47b5c-286d-4451-a903-e2334e9230bd" providerId="ADAL" clId="{9EE4C859-ED92-4A60-936A-995545564D0B}" dt="2025-06-11T13:06:24.645" v="632" actId="113"/>
          <ac:spMkLst>
            <pc:docMk/>
            <pc:sldMk cId="2560000453" sldId="256"/>
            <ac:spMk id="20" creationId="{1F2110BA-1148-8E1C-AB96-58A8745EDB2A}"/>
          </ac:spMkLst>
        </pc:spChg>
        <pc:picChg chg="add mod modCrop">
          <ac:chgData name="A Suresh" userId="04a47b5c-286d-4451-a903-e2334e9230bd" providerId="ADAL" clId="{9EE4C859-ED92-4A60-936A-995545564D0B}" dt="2025-06-11T06:18:02.992" v="258" actId="1038"/>
          <ac:picMkLst>
            <pc:docMk/>
            <pc:sldMk cId="2560000453" sldId="256"/>
            <ac:picMk id="5" creationId="{B6CA3118-BFDE-C9FE-1B56-3968EF49D939}"/>
          </ac:picMkLst>
        </pc:picChg>
        <pc:picChg chg="add mod modCrop">
          <ac:chgData name="A Suresh" userId="04a47b5c-286d-4451-a903-e2334e9230bd" providerId="ADAL" clId="{9EE4C859-ED92-4A60-936A-995545564D0B}" dt="2025-06-11T06:18:02.992" v="258" actId="1038"/>
          <ac:picMkLst>
            <pc:docMk/>
            <pc:sldMk cId="2560000453" sldId="256"/>
            <ac:picMk id="7" creationId="{14B2CD04-0313-34E4-BA3E-372808CEA04B}"/>
          </ac:picMkLst>
        </pc:picChg>
        <pc:picChg chg="add mod modCrop">
          <ac:chgData name="A Suresh" userId="04a47b5c-286d-4451-a903-e2334e9230bd" providerId="ADAL" clId="{9EE4C859-ED92-4A60-936A-995545564D0B}" dt="2025-06-11T06:11:00.471" v="53" actId="14100"/>
          <ac:picMkLst>
            <pc:docMk/>
            <pc:sldMk cId="2560000453" sldId="256"/>
            <ac:picMk id="11" creationId="{2010BBBB-EC25-FA33-7232-7068026336B1}"/>
          </ac:picMkLst>
        </pc:picChg>
        <pc:picChg chg="add mod">
          <ac:chgData name="A Suresh" userId="04a47b5c-286d-4451-a903-e2334e9230bd" providerId="ADAL" clId="{9EE4C859-ED92-4A60-936A-995545564D0B}" dt="2025-06-11T06:18:02.992" v="258" actId="1038"/>
          <ac:picMkLst>
            <pc:docMk/>
            <pc:sldMk cId="2560000453" sldId="256"/>
            <ac:picMk id="13" creationId="{618FB695-F4BE-C9EE-ECF8-0923B047DAF4}"/>
          </ac:picMkLst>
        </pc:picChg>
        <pc:cxnChg chg="add">
          <ac:chgData name="A Suresh" userId="04a47b5c-286d-4451-a903-e2334e9230bd" providerId="ADAL" clId="{9EE4C859-ED92-4A60-936A-995545564D0B}" dt="2025-06-19T08:21:00.303" v="710" actId="11529"/>
          <ac:cxnSpMkLst>
            <pc:docMk/>
            <pc:sldMk cId="2560000453" sldId="256"/>
            <ac:cxnSpMk id="3" creationId="{59259BB5-64A8-665C-8BAB-80349972DBE4}"/>
          </ac:cxnSpMkLst>
        </pc:cxnChg>
        <pc:cxnChg chg="add mod">
          <ac:chgData name="A Suresh" userId="04a47b5c-286d-4451-a903-e2334e9230bd" providerId="ADAL" clId="{9EE4C859-ED92-4A60-936A-995545564D0B}" dt="2025-06-19T08:21:25.291" v="718" actId="14100"/>
          <ac:cxnSpMkLst>
            <pc:docMk/>
            <pc:sldMk cId="2560000453" sldId="256"/>
            <ac:cxnSpMk id="4" creationId="{E8284476-8249-5FB7-C4FB-8E511404ED8D}"/>
          </ac:cxnSpMkLst>
        </pc:cxnChg>
        <pc:cxnChg chg="add mod">
          <ac:chgData name="A Suresh" userId="04a47b5c-286d-4451-a903-e2334e9230bd" providerId="ADAL" clId="{9EE4C859-ED92-4A60-936A-995545564D0B}" dt="2025-06-19T08:22:00.545" v="726" actId="14100"/>
          <ac:cxnSpMkLst>
            <pc:docMk/>
            <pc:sldMk cId="2560000453" sldId="256"/>
            <ac:cxnSpMk id="10" creationId="{E03AC807-D67C-613B-E999-8AF45DF89C9C}"/>
          </ac:cxnSpMkLst>
        </pc:cxnChg>
        <pc:cxnChg chg="add mod">
          <ac:chgData name="A Suresh" userId="04a47b5c-286d-4451-a903-e2334e9230bd" providerId="ADAL" clId="{9EE4C859-ED92-4A60-936A-995545564D0B}" dt="2025-06-19T08:22:14.345" v="732" actId="14100"/>
          <ac:cxnSpMkLst>
            <pc:docMk/>
            <pc:sldMk cId="2560000453" sldId="256"/>
            <ac:cxnSpMk id="21" creationId="{9E96B063-09A9-4555-6055-9CC9601F9792}"/>
          </ac:cxnSpMkLst>
        </pc:cxnChg>
      </pc:sldChg>
      <pc:sldChg chg="addSp delSp modSp new mod">
        <pc:chgData name="A Suresh" userId="04a47b5c-286d-4451-a903-e2334e9230bd" providerId="ADAL" clId="{9EE4C859-ED92-4A60-936A-995545564D0B}" dt="2025-06-11T13:06:20.205" v="631" actId="113"/>
        <pc:sldMkLst>
          <pc:docMk/>
          <pc:sldMk cId="106972985" sldId="257"/>
        </pc:sldMkLst>
        <pc:spChg chg="add mod">
          <ac:chgData name="A Suresh" userId="04a47b5c-286d-4451-a903-e2334e9230bd" providerId="ADAL" clId="{9EE4C859-ED92-4A60-936A-995545564D0B}" dt="2025-06-11T12:34:58.801" v="481" actId="14100"/>
          <ac:spMkLst>
            <pc:docMk/>
            <pc:sldMk cId="106972985" sldId="257"/>
            <ac:spMk id="2" creationId="{CB41AB0B-D9DE-60F5-9BD9-B40935968F8A}"/>
          </ac:spMkLst>
        </pc:spChg>
        <pc:spChg chg="add mod">
          <ac:chgData name="A Suresh" userId="04a47b5c-286d-4451-a903-e2334e9230bd" providerId="ADAL" clId="{9EE4C859-ED92-4A60-936A-995545564D0B}" dt="2025-06-11T12:35:28.536" v="486" actId="207"/>
          <ac:spMkLst>
            <pc:docMk/>
            <pc:sldMk cId="106972985" sldId="257"/>
            <ac:spMk id="3" creationId="{1F2DC546-DD4F-C6D0-F5C4-18E44BFA1F6E}"/>
          </ac:spMkLst>
        </pc:spChg>
        <pc:spChg chg="add mod">
          <ac:chgData name="A Suresh" userId="04a47b5c-286d-4451-a903-e2334e9230bd" providerId="ADAL" clId="{9EE4C859-ED92-4A60-936A-995545564D0B}" dt="2025-06-11T13:06:20.205" v="631" actId="113"/>
          <ac:spMkLst>
            <pc:docMk/>
            <pc:sldMk cId="106972985" sldId="257"/>
            <ac:spMk id="4" creationId="{8044B624-D0F4-1AAE-F468-F628E83B40FE}"/>
          </ac:spMkLst>
        </pc:spChg>
        <pc:spChg chg="add mod">
          <ac:chgData name="A Suresh" userId="04a47b5c-286d-4451-a903-e2334e9230bd" providerId="ADAL" clId="{9EE4C859-ED92-4A60-936A-995545564D0B}" dt="2025-06-11T13:05:42.427" v="624" actId="1036"/>
          <ac:spMkLst>
            <pc:docMk/>
            <pc:sldMk cId="106972985" sldId="257"/>
            <ac:spMk id="5" creationId="{AD59E673-A054-E25B-D5F1-EDE5CA1C0FFC}"/>
          </ac:spMkLst>
        </pc:spChg>
        <pc:spChg chg="add mod">
          <ac:chgData name="A Suresh" userId="04a47b5c-286d-4451-a903-e2334e9230bd" providerId="ADAL" clId="{9EE4C859-ED92-4A60-936A-995545564D0B}" dt="2025-06-11T13:05:42.427" v="624" actId="1036"/>
          <ac:spMkLst>
            <pc:docMk/>
            <pc:sldMk cId="106972985" sldId="257"/>
            <ac:spMk id="7" creationId="{0C9A5369-C929-E6DF-AF6D-E2E4E5645E2B}"/>
          </ac:spMkLst>
        </pc:spChg>
        <pc:spChg chg="add mod">
          <ac:chgData name="A Suresh" userId="04a47b5c-286d-4451-a903-e2334e9230bd" providerId="ADAL" clId="{9EE4C859-ED92-4A60-936A-995545564D0B}" dt="2025-06-11T13:05:42.427" v="624" actId="1036"/>
          <ac:spMkLst>
            <pc:docMk/>
            <pc:sldMk cId="106972985" sldId="257"/>
            <ac:spMk id="11" creationId="{1E953412-05E2-D71A-1E0A-4C5AA3F158C2}"/>
          </ac:spMkLst>
        </pc:spChg>
        <pc:spChg chg="add mod">
          <ac:chgData name="A Suresh" userId="04a47b5c-286d-4451-a903-e2334e9230bd" providerId="ADAL" clId="{9EE4C859-ED92-4A60-936A-995545564D0B}" dt="2025-06-11T13:05:42.427" v="624" actId="1036"/>
          <ac:spMkLst>
            <pc:docMk/>
            <pc:sldMk cId="106972985" sldId="257"/>
            <ac:spMk id="12" creationId="{6A5A96CC-4D3A-4F3B-8E5E-9C8C2E63485B}"/>
          </ac:spMkLst>
        </pc:spChg>
        <pc:spChg chg="add mod">
          <ac:chgData name="A Suresh" userId="04a47b5c-286d-4451-a903-e2334e9230bd" providerId="ADAL" clId="{9EE4C859-ED92-4A60-936A-995545564D0B}" dt="2025-06-11T06:27:13.535" v="340" actId="1036"/>
          <ac:spMkLst>
            <pc:docMk/>
            <pc:sldMk cId="106972985" sldId="257"/>
            <ac:spMk id="13" creationId="{884F3319-8FB1-F2A3-81BF-27939821547E}"/>
          </ac:spMkLst>
        </pc:spChg>
        <pc:spChg chg="add mod">
          <ac:chgData name="A Suresh" userId="04a47b5c-286d-4451-a903-e2334e9230bd" providerId="ADAL" clId="{9EE4C859-ED92-4A60-936A-995545564D0B}" dt="2025-06-11T13:05:42.427" v="624" actId="1036"/>
          <ac:spMkLst>
            <pc:docMk/>
            <pc:sldMk cId="106972985" sldId="257"/>
            <ac:spMk id="14" creationId="{842EF5B5-A287-7E44-EA75-93E065956976}"/>
          </ac:spMkLst>
        </pc:spChg>
        <pc:spChg chg="add mod">
          <ac:chgData name="A Suresh" userId="04a47b5c-286d-4451-a903-e2334e9230bd" providerId="ADAL" clId="{9EE4C859-ED92-4A60-936A-995545564D0B}" dt="2025-06-11T13:05:42.427" v="624" actId="1036"/>
          <ac:spMkLst>
            <pc:docMk/>
            <pc:sldMk cId="106972985" sldId="257"/>
            <ac:spMk id="15" creationId="{3AAFE367-D5DA-4CB0-10E3-8F183688C6FC}"/>
          </ac:spMkLst>
        </pc:spChg>
        <pc:spChg chg="add mod">
          <ac:chgData name="A Suresh" userId="04a47b5c-286d-4451-a903-e2334e9230bd" providerId="ADAL" clId="{9EE4C859-ED92-4A60-936A-995545564D0B}" dt="2025-06-11T13:01:37.166" v="593" actId="207"/>
          <ac:spMkLst>
            <pc:docMk/>
            <pc:sldMk cId="106972985" sldId="257"/>
            <ac:spMk id="16" creationId="{AFC426AA-66C8-CCAC-2DE6-3FF93DBC4F5A}"/>
          </ac:spMkLst>
        </pc:spChg>
        <pc:spChg chg="add mod">
          <ac:chgData name="A Suresh" userId="04a47b5c-286d-4451-a903-e2334e9230bd" providerId="ADAL" clId="{9EE4C859-ED92-4A60-936A-995545564D0B}" dt="2025-06-11T13:01:47.346" v="597" actId="1035"/>
          <ac:spMkLst>
            <pc:docMk/>
            <pc:sldMk cId="106972985" sldId="257"/>
            <ac:spMk id="17" creationId="{954A9594-9AD1-E09E-F54A-25133DF74013}"/>
          </ac:spMkLst>
        </pc:spChg>
        <pc:picChg chg="add mod modCrop">
          <ac:chgData name="A Suresh" userId="04a47b5c-286d-4451-a903-e2334e9230bd" providerId="ADAL" clId="{9EE4C859-ED92-4A60-936A-995545564D0B}" dt="2025-06-11T12:34:32.976" v="479" actId="1035"/>
          <ac:picMkLst>
            <pc:docMk/>
            <pc:sldMk cId="106972985" sldId="257"/>
            <ac:picMk id="6" creationId="{D7CAA47D-9A2B-308A-88C6-66F5FE67D67D}"/>
          </ac:picMkLst>
        </pc:picChg>
        <pc:picChg chg="add mod modCrop">
          <ac:chgData name="A Suresh" userId="04a47b5c-286d-4451-a903-e2334e9230bd" providerId="ADAL" clId="{9EE4C859-ED92-4A60-936A-995545564D0B}" dt="2025-06-11T13:05:25.955" v="598" actId="732"/>
          <ac:picMkLst>
            <pc:docMk/>
            <pc:sldMk cId="106972985" sldId="257"/>
            <ac:picMk id="8" creationId="{CDF768AC-F064-E291-D9BA-E0A82AF02114}"/>
          </ac:picMkLst>
        </pc:picChg>
        <pc:picChg chg="add mod">
          <ac:chgData name="A Suresh" userId="04a47b5c-286d-4451-a903-e2334e9230bd" providerId="ADAL" clId="{9EE4C859-ED92-4A60-936A-995545564D0B}" dt="2025-06-11T13:05:42.427" v="624" actId="1036"/>
          <ac:picMkLst>
            <pc:docMk/>
            <pc:sldMk cId="106972985" sldId="257"/>
            <ac:picMk id="9" creationId="{9F73C137-17C9-8536-3674-3228E4DC3281}"/>
          </ac:picMkLst>
        </pc:picChg>
        <pc:picChg chg="add mod">
          <ac:chgData name="A Suresh" userId="04a47b5c-286d-4451-a903-e2334e9230bd" providerId="ADAL" clId="{9EE4C859-ED92-4A60-936A-995545564D0B}" dt="2025-06-11T13:05:42.427" v="624" actId="1036"/>
          <ac:picMkLst>
            <pc:docMk/>
            <pc:sldMk cId="106972985" sldId="257"/>
            <ac:picMk id="10" creationId="{6E4E1B0B-3CFB-F840-F8AF-341A80150DF8}"/>
          </ac:picMkLst>
        </pc:picChg>
      </pc:sldChg>
      <pc:sldChg chg="addSp modSp add mod">
        <pc:chgData name="A Suresh" userId="04a47b5c-286d-4451-a903-e2334e9230bd" providerId="ADAL" clId="{9EE4C859-ED92-4A60-936A-995545564D0B}" dt="2025-06-11T13:15:55.052" v="673" actId="14100"/>
        <pc:sldMkLst>
          <pc:docMk/>
          <pc:sldMk cId="1493971572" sldId="258"/>
        </pc:sldMkLst>
        <pc:spChg chg="add mod">
          <ac:chgData name="A Suresh" userId="04a47b5c-286d-4451-a903-e2334e9230bd" providerId="ADAL" clId="{9EE4C859-ED92-4A60-936A-995545564D0B}" dt="2025-06-11T13:15:55.052" v="673" actId="14100"/>
          <ac:spMkLst>
            <pc:docMk/>
            <pc:sldMk cId="1493971572" sldId="258"/>
            <ac:spMk id="2" creationId="{EA8A1A1F-44FD-1705-4FEE-4299F5C9A1FE}"/>
          </ac:spMkLst>
        </pc:spChg>
        <pc:spChg chg="add mod">
          <ac:chgData name="A Suresh" userId="04a47b5c-286d-4451-a903-e2334e9230bd" providerId="ADAL" clId="{9EE4C859-ED92-4A60-936A-995545564D0B}" dt="2025-06-11T13:14:29.909" v="655" actId="207"/>
          <ac:spMkLst>
            <pc:docMk/>
            <pc:sldMk cId="1493971572" sldId="258"/>
            <ac:spMk id="4" creationId="{7AF44C46-54A7-2C60-4A60-9615DE65E5B9}"/>
          </ac:spMkLst>
        </pc:spChg>
        <pc:spChg chg="add mod">
          <ac:chgData name="A Suresh" userId="04a47b5c-286d-4451-a903-e2334e9230bd" providerId="ADAL" clId="{9EE4C859-ED92-4A60-936A-995545564D0B}" dt="2025-06-11T06:29:42.415" v="427" actId="1036"/>
          <ac:spMkLst>
            <pc:docMk/>
            <pc:sldMk cId="1493971572" sldId="258"/>
            <ac:spMk id="6" creationId="{AE526664-18F3-BC95-E58D-872E03D2E5A4}"/>
          </ac:spMkLst>
        </pc:spChg>
        <pc:spChg chg="add mod">
          <ac:chgData name="A Suresh" userId="04a47b5c-286d-4451-a903-e2334e9230bd" providerId="ADAL" clId="{9EE4C859-ED92-4A60-936A-995545564D0B}" dt="2025-06-11T06:29:48.956" v="432" actId="1035"/>
          <ac:spMkLst>
            <pc:docMk/>
            <pc:sldMk cId="1493971572" sldId="258"/>
            <ac:spMk id="8" creationId="{BC2C088B-7655-2F11-D601-CBBC1952853B}"/>
          </ac:spMkLst>
        </pc:spChg>
        <pc:spChg chg="add mod">
          <ac:chgData name="A Suresh" userId="04a47b5c-286d-4451-a903-e2334e9230bd" providerId="ADAL" clId="{9EE4C859-ED92-4A60-936A-995545564D0B}" dt="2025-06-11T13:15:09.975" v="662" actId="207"/>
          <ac:spMkLst>
            <pc:docMk/>
            <pc:sldMk cId="1493971572" sldId="258"/>
            <ac:spMk id="9" creationId="{1E0F3C00-6826-1694-FE45-7A514053C90D}"/>
          </ac:spMkLst>
        </pc:spChg>
        <pc:spChg chg="add mod">
          <ac:chgData name="A Suresh" userId="04a47b5c-286d-4451-a903-e2334e9230bd" providerId="ADAL" clId="{9EE4C859-ED92-4A60-936A-995545564D0B}" dt="2025-06-11T13:15:30.427" v="671" actId="14100"/>
          <ac:spMkLst>
            <pc:docMk/>
            <pc:sldMk cId="1493971572" sldId="258"/>
            <ac:spMk id="10" creationId="{19535903-F849-3DEA-8ECF-E91EB692DF7E}"/>
          </ac:spMkLst>
        </pc:spChg>
        <pc:picChg chg="add mod modCrop">
          <ac:chgData name="A Suresh" userId="04a47b5c-286d-4451-a903-e2334e9230bd" providerId="ADAL" clId="{9EE4C859-ED92-4A60-936A-995545564D0B}" dt="2025-06-11T06:29:42.415" v="427" actId="1036"/>
          <ac:picMkLst>
            <pc:docMk/>
            <pc:sldMk cId="1493971572" sldId="258"/>
            <ac:picMk id="3" creationId="{71312D4F-518F-F8DC-5C04-DC85F80154DD}"/>
          </ac:picMkLst>
        </pc:picChg>
        <pc:picChg chg="add mod">
          <ac:chgData name="A Suresh" userId="04a47b5c-286d-4451-a903-e2334e9230bd" providerId="ADAL" clId="{9EE4C859-ED92-4A60-936A-995545564D0B}" dt="2025-06-11T06:29:50.686" v="435" actId="1036"/>
          <ac:picMkLst>
            <pc:docMk/>
            <pc:sldMk cId="1493971572" sldId="258"/>
            <ac:picMk id="5" creationId="{78011EF2-46E3-6947-7711-C0C4620CEEAB}"/>
          </ac:picMkLst>
        </pc:picChg>
        <pc:picChg chg="add mod">
          <ac:chgData name="A Suresh" userId="04a47b5c-286d-4451-a903-e2334e9230bd" providerId="ADAL" clId="{9EE4C859-ED92-4A60-936A-995545564D0B}" dt="2025-06-11T13:15:43.831" v="672" actId="692"/>
          <ac:picMkLst>
            <pc:docMk/>
            <pc:sldMk cId="1493971572" sldId="258"/>
            <ac:picMk id="7" creationId="{ED0432FE-8856-E68A-E97C-ED347F76C6E7}"/>
          </ac:picMkLst>
        </pc:picChg>
      </pc:sldChg>
      <pc:sldChg chg="addSp delSp modSp add mod">
        <pc:chgData name="A Suresh" userId="04a47b5c-286d-4451-a903-e2334e9230bd" providerId="ADAL" clId="{9EE4C859-ED92-4A60-936A-995545564D0B}" dt="2025-06-19T08:25:24.745" v="743" actId="14100"/>
        <pc:sldMkLst>
          <pc:docMk/>
          <pc:sldMk cId="3779779323" sldId="259"/>
        </pc:sldMkLst>
        <pc:spChg chg="add mod">
          <ac:chgData name="A Suresh" userId="04a47b5c-286d-4451-a903-e2334e9230bd" providerId="ADAL" clId="{9EE4C859-ED92-4A60-936A-995545564D0B}" dt="2025-06-11T13:06:16.545" v="630" actId="113"/>
          <ac:spMkLst>
            <pc:docMk/>
            <pc:sldMk cId="3779779323" sldId="259"/>
            <ac:spMk id="2" creationId="{0B49930E-23F5-963C-6322-2021A49DB47F}"/>
          </ac:spMkLst>
        </pc:spChg>
        <pc:spChg chg="add del mod">
          <ac:chgData name="A Suresh" userId="04a47b5c-286d-4451-a903-e2334e9230bd" providerId="ADAL" clId="{9EE4C859-ED92-4A60-936A-995545564D0B}" dt="2025-06-19T08:24:21.431" v="733" actId="478"/>
          <ac:spMkLst>
            <pc:docMk/>
            <pc:sldMk cId="3779779323" sldId="259"/>
            <ac:spMk id="3" creationId="{1058CE28-D30A-AB53-FABC-B7DEA3E2B90F}"/>
          </ac:spMkLst>
        </pc:spChg>
        <pc:spChg chg="add mod">
          <ac:chgData name="A Suresh" userId="04a47b5c-286d-4451-a903-e2334e9230bd" providerId="ADAL" clId="{9EE4C859-ED92-4A60-936A-995545564D0B}" dt="2025-06-11T06:32:47.492" v="461" actId="1076"/>
          <ac:spMkLst>
            <pc:docMk/>
            <pc:sldMk cId="3779779323" sldId="259"/>
            <ac:spMk id="7" creationId="{2ACA5252-74C1-FF50-36E2-0499761FA0B7}"/>
          </ac:spMkLst>
        </pc:spChg>
        <pc:spChg chg="add mod">
          <ac:chgData name="A Suresh" userId="04a47b5c-286d-4451-a903-e2334e9230bd" providerId="ADAL" clId="{9EE4C859-ED92-4A60-936A-995545564D0B}" dt="2025-06-11T06:33:23.116" v="467" actId="1076"/>
          <ac:spMkLst>
            <pc:docMk/>
            <pc:sldMk cId="3779779323" sldId="259"/>
            <ac:spMk id="18" creationId="{D2D0EC96-F16E-9CE5-18F5-92EF0091053B}"/>
          </ac:spMkLst>
        </pc:spChg>
        <pc:spChg chg="add mod">
          <ac:chgData name="A Suresh" userId="04a47b5c-286d-4451-a903-e2334e9230bd" providerId="ADAL" clId="{9EE4C859-ED92-4A60-936A-995545564D0B}" dt="2025-06-11T06:33:23.116" v="467" actId="1076"/>
          <ac:spMkLst>
            <pc:docMk/>
            <pc:sldMk cId="3779779323" sldId="259"/>
            <ac:spMk id="19" creationId="{6CC6DC27-0DD0-567F-194A-FAEF58AC56BC}"/>
          </ac:spMkLst>
        </pc:spChg>
        <pc:spChg chg="add mod">
          <ac:chgData name="A Suresh" userId="04a47b5c-286d-4451-a903-e2334e9230bd" providerId="ADAL" clId="{9EE4C859-ED92-4A60-936A-995545564D0B}" dt="2025-06-11T06:33:23.116" v="467" actId="1076"/>
          <ac:spMkLst>
            <pc:docMk/>
            <pc:sldMk cId="3779779323" sldId="259"/>
            <ac:spMk id="20" creationId="{DE68443C-F6A2-952D-96CB-72E05D8EC5BE}"/>
          </ac:spMkLst>
        </pc:spChg>
        <pc:spChg chg="add mod">
          <ac:chgData name="A Suresh" userId="04a47b5c-286d-4451-a903-e2334e9230bd" providerId="ADAL" clId="{9EE4C859-ED92-4A60-936A-995545564D0B}" dt="2025-06-11T06:33:23.116" v="467" actId="1076"/>
          <ac:spMkLst>
            <pc:docMk/>
            <pc:sldMk cId="3779779323" sldId="259"/>
            <ac:spMk id="21" creationId="{CD705391-101B-0441-115A-ECEA0BB9F734}"/>
          </ac:spMkLst>
        </pc:spChg>
        <pc:spChg chg="add mod">
          <ac:chgData name="A Suresh" userId="04a47b5c-286d-4451-a903-e2334e9230bd" providerId="ADAL" clId="{9EE4C859-ED92-4A60-936A-995545564D0B}" dt="2025-06-11T06:33:23.116" v="467" actId="1076"/>
          <ac:spMkLst>
            <pc:docMk/>
            <pc:sldMk cId="3779779323" sldId="259"/>
            <ac:spMk id="22" creationId="{6183161E-0F45-BDB6-0A13-7A8409119841}"/>
          </ac:spMkLst>
        </pc:spChg>
        <pc:spChg chg="add mod">
          <ac:chgData name="A Suresh" userId="04a47b5c-286d-4451-a903-e2334e9230bd" providerId="ADAL" clId="{9EE4C859-ED92-4A60-936A-995545564D0B}" dt="2025-06-11T06:33:23.116" v="467" actId="1076"/>
          <ac:spMkLst>
            <pc:docMk/>
            <pc:sldMk cId="3779779323" sldId="259"/>
            <ac:spMk id="23" creationId="{36D6F049-8FBA-5A01-FD7B-1044493C5D5E}"/>
          </ac:spMkLst>
        </pc:spChg>
        <pc:picChg chg="add mod modCrop">
          <ac:chgData name="A Suresh" userId="04a47b5c-286d-4451-a903-e2334e9230bd" providerId="ADAL" clId="{9EE4C859-ED92-4A60-936A-995545564D0B}" dt="2025-06-11T06:32:47.492" v="461" actId="1076"/>
          <ac:picMkLst>
            <pc:docMk/>
            <pc:sldMk cId="3779779323" sldId="259"/>
            <ac:picMk id="4" creationId="{7290D07B-9D5B-04DE-4333-916CB8793932}"/>
          </ac:picMkLst>
        </pc:picChg>
        <pc:picChg chg="add mod">
          <ac:chgData name="A Suresh" userId="04a47b5c-286d-4451-a903-e2334e9230bd" providerId="ADAL" clId="{9EE4C859-ED92-4A60-936A-995545564D0B}" dt="2025-06-11T06:32:47.492" v="461" actId="1076"/>
          <ac:picMkLst>
            <pc:docMk/>
            <pc:sldMk cId="3779779323" sldId="259"/>
            <ac:picMk id="6" creationId="{4742F285-BC11-8C0B-80E2-14352B1ED0A9}"/>
          </ac:picMkLst>
        </pc:picChg>
        <pc:picChg chg="add mod">
          <ac:chgData name="A Suresh" userId="04a47b5c-286d-4451-a903-e2334e9230bd" providerId="ADAL" clId="{9EE4C859-ED92-4A60-936A-995545564D0B}" dt="2025-06-11T06:33:23.116" v="467" actId="1076"/>
          <ac:picMkLst>
            <pc:docMk/>
            <pc:sldMk cId="3779779323" sldId="259"/>
            <ac:picMk id="16" creationId="{0F3B88BD-318E-8B98-98CC-698A9CF63D40}"/>
          </ac:picMkLst>
        </pc:picChg>
        <pc:picChg chg="add mod">
          <ac:chgData name="A Suresh" userId="04a47b5c-286d-4451-a903-e2334e9230bd" providerId="ADAL" clId="{9EE4C859-ED92-4A60-936A-995545564D0B}" dt="2025-06-11T06:33:23.116" v="467" actId="1076"/>
          <ac:picMkLst>
            <pc:docMk/>
            <pc:sldMk cId="3779779323" sldId="259"/>
            <ac:picMk id="17" creationId="{618F0E51-6E8C-ED7B-D2C2-21167937B260}"/>
          </ac:picMkLst>
        </pc:picChg>
        <pc:cxnChg chg="add mod">
          <ac:chgData name="A Suresh" userId="04a47b5c-286d-4451-a903-e2334e9230bd" providerId="ADAL" clId="{9EE4C859-ED92-4A60-936A-995545564D0B}" dt="2025-06-19T08:24:53.104" v="736" actId="14100"/>
          <ac:cxnSpMkLst>
            <pc:docMk/>
            <pc:sldMk cId="3779779323" sldId="259"/>
            <ac:cxnSpMk id="5" creationId="{7E98CAC6-EFD6-946A-2713-749A7FCA86AB}"/>
          </ac:cxnSpMkLst>
        </pc:cxnChg>
        <pc:cxnChg chg="add mod">
          <ac:chgData name="A Suresh" userId="04a47b5c-286d-4451-a903-e2334e9230bd" providerId="ADAL" clId="{9EE4C859-ED92-4A60-936A-995545564D0B}" dt="2025-06-19T08:25:06.734" v="739" actId="14100"/>
          <ac:cxnSpMkLst>
            <pc:docMk/>
            <pc:sldMk cId="3779779323" sldId="259"/>
            <ac:cxnSpMk id="8" creationId="{80FB07ED-6CDF-F38D-E0B1-79C8B5417DDA}"/>
          </ac:cxnSpMkLst>
        </pc:cxnChg>
        <pc:cxnChg chg="add mod">
          <ac:chgData name="A Suresh" userId="04a47b5c-286d-4451-a903-e2334e9230bd" providerId="ADAL" clId="{9EE4C859-ED92-4A60-936A-995545564D0B}" dt="2025-06-19T08:25:15.254" v="741" actId="14100"/>
          <ac:cxnSpMkLst>
            <pc:docMk/>
            <pc:sldMk cId="3779779323" sldId="259"/>
            <ac:cxnSpMk id="9" creationId="{C75E3551-58D2-B900-4D48-A34514A1252E}"/>
          </ac:cxnSpMkLst>
        </pc:cxnChg>
        <pc:cxnChg chg="add mod">
          <ac:chgData name="A Suresh" userId="04a47b5c-286d-4451-a903-e2334e9230bd" providerId="ADAL" clId="{9EE4C859-ED92-4A60-936A-995545564D0B}" dt="2025-06-19T08:25:24.745" v="743" actId="14100"/>
          <ac:cxnSpMkLst>
            <pc:docMk/>
            <pc:sldMk cId="3779779323" sldId="259"/>
            <ac:cxnSpMk id="10" creationId="{28977D57-5EBE-0569-3A1E-854D72DB4D10}"/>
          </ac:cxnSpMkLst>
        </pc:cxnChg>
      </pc:sldChg>
      <pc:sldChg chg="addSp delSp modSp new del mod">
        <pc:chgData name="A Suresh" userId="04a47b5c-286d-4451-a903-e2334e9230bd" providerId="ADAL" clId="{9EE4C859-ED92-4A60-936A-995545564D0B}" dt="2025-06-19T08:46:22.507" v="1235" actId="2696"/>
        <pc:sldMkLst>
          <pc:docMk/>
          <pc:sldMk cId="665029956" sldId="260"/>
        </pc:sldMkLst>
        <pc:spChg chg="add mod">
          <ac:chgData name="A Suresh" userId="04a47b5c-286d-4451-a903-e2334e9230bd" providerId="ADAL" clId="{9EE4C859-ED92-4A60-936A-995545564D0B}" dt="2025-06-19T08:38:03.107" v="1234" actId="1035"/>
          <ac:spMkLst>
            <pc:docMk/>
            <pc:sldMk cId="665029956" sldId="260"/>
            <ac:spMk id="2" creationId="{5145827E-59C8-A831-0E90-FAADF8241101}"/>
          </ac:spMkLst>
        </pc:spChg>
        <pc:spChg chg="add mod">
          <ac:chgData name="A Suresh" userId="04a47b5c-286d-4451-a903-e2334e9230bd" providerId="ADAL" clId="{9EE4C859-ED92-4A60-936A-995545564D0B}" dt="2025-06-19T08:38:03.107" v="1234" actId="1035"/>
          <ac:spMkLst>
            <pc:docMk/>
            <pc:sldMk cId="665029956" sldId="260"/>
            <ac:spMk id="3" creationId="{785CF006-F137-03DD-9255-31A91D4316CF}"/>
          </ac:spMkLst>
        </pc:spChg>
        <pc:spChg chg="add mod">
          <ac:chgData name="A Suresh" userId="04a47b5c-286d-4451-a903-e2334e9230bd" providerId="ADAL" clId="{9EE4C859-ED92-4A60-936A-995545564D0B}" dt="2025-06-19T08:37:21.720" v="1182" actId="14100"/>
          <ac:spMkLst>
            <pc:docMk/>
            <pc:sldMk cId="665029956" sldId="260"/>
            <ac:spMk id="5" creationId="{763BBA5B-80F0-2E63-433B-0CB3A4C1DB1C}"/>
          </ac:spMkLst>
        </pc:spChg>
        <pc:spChg chg="add mod">
          <ac:chgData name="A Suresh" userId="04a47b5c-286d-4451-a903-e2334e9230bd" providerId="ADAL" clId="{9EE4C859-ED92-4A60-936A-995545564D0B}" dt="2025-06-19T08:37:30.618" v="1201" actId="1036"/>
          <ac:spMkLst>
            <pc:docMk/>
            <pc:sldMk cId="665029956" sldId="260"/>
            <ac:spMk id="6" creationId="{74174BD7-5057-DA60-AA6C-1F0091490ED1}"/>
          </ac:spMkLst>
        </pc:spChg>
        <pc:spChg chg="add mod">
          <ac:chgData name="A Suresh" userId="04a47b5c-286d-4451-a903-e2334e9230bd" providerId="ADAL" clId="{9EE4C859-ED92-4A60-936A-995545564D0B}" dt="2025-06-19T08:37:30.618" v="1201" actId="1036"/>
          <ac:spMkLst>
            <pc:docMk/>
            <pc:sldMk cId="665029956" sldId="260"/>
            <ac:spMk id="7" creationId="{A5473F27-2816-AF55-5A62-4041A7D6CAB3}"/>
          </ac:spMkLst>
        </pc:spChg>
        <pc:spChg chg="add del mod">
          <ac:chgData name="A Suresh" userId="04a47b5c-286d-4451-a903-e2334e9230bd" providerId="ADAL" clId="{9EE4C859-ED92-4A60-936A-995545564D0B}" dt="2025-06-19T08:34:35.393" v="1140" actId="478"/>
          <ac:spMkLst>
            <pc:docMk/>
            <pc:sldMk cId="665029956" sldId="260"/>
            <ac:spMk id="8" creationId="{B79982C7-433E-2DDE-23EF-B93519C402C5}"/>
          </ac:spMkLst>
        </pc:spChg>
        <pc:spChg chg="add mod">
          <ac:chgData name="A Suresh" userId="04a47b5c-286d-4451-a903-e2334e9230bd" providerId="ADAL" clId="{9EE4C859-ED92-4A60-936A-995545564D0B}" dt="2025-06-19T08:34:11.808" v="1132" actId="1076"/>
          <ac:spMkLst>
            <pc:docMk/>
            <pc:sldMk cId="665029956" sldId="260"/>
            <ac:spMk id="9" creationId="{9865B7B5-4B0D-CC17-23AC-CE44C48F7BA3}"/>
          </ac:spMkLst>
        </pc:spChg>
        <pc:spChg chg="add mod">
          <ac:chgData name="A Suresh" userId="04a47b5c-286d-4451-a903-e2334e9230bd" providerId="ADAL" clId="{9EE4C859-ED92-4A60-936A-995545564D0B}" dt="2025-06-19T08:37:30.618" v="1201" actId="1036"/>
          <ac:spMkLst>
            <pc:docMk/>
            <pc:sldMk cId="665029956" sldId="260"/>
            <ac:spMk id="10" creationId="{D3AB6F4E-FD26-A6D1-25C0-758E1252975B}"/>
          </ac:spMkLst>
        </pc:spChg>
        <pc:spChg chg="add mod">
          <ac:chgData name="A Suresh" userId="04a47b5c-286d-4451-a903-e2334e9230bd" providerId="ADAL" clId="{9EE4C859-ED92-4A60-936A-995545564D0B}" dt="2025-06-19T08:37:30.618" v="1201" actId="1036"/>
          <ac:spMkLst>
            <pc:docMk/>
            <pc:sldMk cId="665029956" sldId="260"/>
            <ac:spMk id="11" creationId="{516BC58A-C9B3-D5E0-D50B-603A2728514B}"/>
          </ac:spMkLst>
        </pc:spChg>
        <pc:picChg chg="add del mod modCrop">
          <ac:chgData name="A Suresh" userId="04a47b5c-286d-4451-a903-e2334e9230bd" providerId="ADAL" clId="{9EE4C859-ED92-4A60-936A-995545564D0B}" dt="2025-06-19T08:37:30.618" v="1201" actId="1036"/>
          <ac:picMkLst>
            <pc:docMk/>
            <pc:sldMk cId="665029956" sldId="260"/>
            <ac:picMk id="4" creationId="{A1B16443-789E-0769-3458-9DE1D3C6FF3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20ACE-A763-ECD3-5583-5AB026D32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D5823-EEEC-D8C2-7D5E-A6D628D25E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211403-6ECD-FED5-A297-AB6CE25B3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F9978-0E49-A2CC-3556-7B74A864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41F47-53FB-A09B-E765-8CAFF99A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1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5F517-DFF1-76CC-2F58-904617963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F03F2A-5593-6411-DB44-8CEBFF4F3E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38137-399C-EF42-41A2-06BC65363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627B3-DA3F-63C8-5B28-224B2F422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449B1D-87CC-84BE-7B6B-7A71D098C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6245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D31C68-8A0C-A675-7A2D-A45053ACD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9DE55B-E6DD-AE60-1D73-0C289506E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D74327-27AC-938C-FADB-6C307FDF2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12B55-286A-D57A-F2E8-D6B2BC9CD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0A35B-ABA9-9A77-3955-6F33ECCE8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32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B4C9-0D95-A21C-07FD-AF76682EB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344ED-04CC-FC09-F977-4A86F0C2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6E84C-F876-D91F-2F09-BB2A82C42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95D04-10C7-F482-D54D-AE778E5A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CC39-DD2F-C62A-C49D-A77835E2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967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648C5-D84F-47AC-E186-02A027CFE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1F109-3E18-ADCF-E605-A7D026E0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75972-0959-4B39-12EA-EC914DC30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4693C-0452-392F-5D07-AAD1D6B39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301A7-E1D0-AEC8-C791-1282E034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284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10AE2-0B16-AB29-EAF2-7EC228DF0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DC43B-2162-1FCB-E383-0A64CEB4A4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4E271-2D2A-7F06-B281-27D96C654E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F97B6-CE18-5EA7-934A-C7A49479E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F60492-04EA-C23D-46F4-B480982AA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904A31-DE98-260D-516D-2D0863B4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27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0666-1793-0C26-FE5F-17DBB5519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34489-6088-ACCE-498C-E84C803E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E56E92-2FC4-7FEE-2BF2-92FC5C497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7F076-3F7E-EA08-1FE2-BF18D7440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C6B74-75B4-5591-B2F0-B580EFEE0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5165A-208A-6D35-FDF8-201327C54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BD7248-2053-5D98-6EB3-036F6B59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F97ED7-6349-9617-225F-EDEF15A9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071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E3267-B5AA-2B4E-9428-7D8156A4D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D9BE57-AA4F-6527-6D38-C6471C26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2E60DF-CE49-7915-C0DE-6047D100B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F0C093-5CF7-F375-7CB7-B7C16D01A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264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B52DF7-0E94-640B-1AAA-97E77FDDD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E6B9D1-B38F-85B2-DC09-81181581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F1DBA-44CB-C826-B3F1-976DA4F7B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6159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BCF1C-6574-A9FB-CEF7-8CDDF7EB7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205B-7BFB-C3D8-DF0F-8C6203820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80D502-7852-F499-B271-5261B6A13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7141C-A60D-9A5C-922F-4DB2C9110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1C564D-9C23-3CB0-91A2-A763DA2C8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FF4F7-5D37-6DE5-C195-546F0BFF9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324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ABDFA-205E-9A56-272A-D8AF44B41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5187A-821D-BF1F-75B5-E02C6938A1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92850D-013A-83DF-994F-3E5D0EBF5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AD6CC-0944-C0A8-9D03-A3ABA17FA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37756-5519-42B7-B5AE-8C611AE930D1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4FC1E2-8E39-60F4-EDCA-90D8286F5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57105-64E7-829D-4577-078A30766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89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571FC-CDBA-B41E-FEF4-4EE8DA72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DC9C0-004E-A56E-422B-946B9A4E6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F0B0A-BB24-CCEA-C073-AF4CBAA6E4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37756-5519-42B7-B5AE-8C611AE930D1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09E84-69EB-8470-3119-2037F90765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303E7-4805-3EB7-477A-D24D9266CB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5B0056-D3F8-47BE-AF22-E5F0D91C2E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52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CA3118-BFDE-C9FE-1B56-3968EF49D9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24" t="4784" r="1782" b="2717"/>
          <a:stretch/>
        </p:blipFill>
        <p:spPr>
          <a:xfrm>
            <a:off x="672198" y="1881240"/>
            <a:ext cx="4053840" cy="1818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B2CD04-0313-34E4-BA3E-372808CEA0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38" t="7963" r="1672" b="5318"/>
          <a:stretch/>
        </p:blipFill>
        <p:spPr>
          <a:xfrm>
            <a:off x="648928" y="4660492"/>
            <a:ext cx="4257367" cy="806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4A5B1-D350-FA3C-A5B7-C178EA29139D}"/>
              </a:ext>
            </a:extLst>
          </p:cNvPr>
          <p:cNvSpPr txBox="1"/>
          <p:nvPr/>
        </p:nvSpPr>
        <p:spPr>
          <a:xfrm>
            <a:off x="2340078" y="1396182"/>
            <a:ext cx="102944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A32CBD-106F-6865-6628-8AF0967AF69B}"/>
              </a:ext>
            </a:extLst>
          </p:cNvPr>
          <p:cNvSpPr txBox="1"/>
          <p:nvPr/>
        </p:nvSpPr>
        <p:spPr>
          <a:xfrm>
            <a:off x="2295833" y="4203291"/>
            <a:ext cx="1208216" cy="2907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DBA_Details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10BBBB-EC25-FA33-7232-7068026336B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851" t="4472" r="1617" b="3465"/>
          <a:stretch/>
        </p:blipFill>
        <p:spPr>
          <a:xfrm>
            <a:off x="6617109" y="4611331"/>
            <a:ext cx="4542503" cy="150683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8FB695-F4BE-C9EE-ECF8-0923B047DA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4422" y="1859092"/>
            <a:ext cx="2742094" cy="17395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4" name="Arrow: Down 13">
            <a:extLst>
              <a:ext uri="{FF2B5EF4-FFF2-40B4-BE49-F238E27FC236}">
                <a16:creationId xmlns:a16="http://schemas.microsoft.com/office/drawing/2014/main" id="{5D2E13ED-92FB-97C9-33CE-A82C98CE766E}"/>
              </a:ext>
            </a:extLst>
          </p:cNvPr>
          <p:cNvSpPr/>
          <p:nvPr/>
        </p:nvSpPr>
        <p:spPr>
          <a:xfrm>
            <a:off x="8632723" y="3755924"/>
            <a:ext cx="363793" cy="6980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8AE995-9A1B-1AFF-8D30-1D85FB59E265}"/>
              </a:ext>
            </a:extLst>
          </p:cNvPr>
          <p:cNvSpPr/>
          <p:nvPr/>
        </p:nvSpPr>
        <p:spPr>
          <a:xfrm>
            <a:off x="639096" y="4650660"/>
            <a:ext cx="894735" cy="82590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5AC769-71C9-8740-2273-7C3A898FE282}"/>
              </a:ext>
            </a:extLst>
          </p:cNvPr>
          <p:cNvSpPr/>
          <p:nvPr/>
        </p:nvSpPr>
        <p:spPr>
          <a:xfrm>
            <a:off x="648930" y="1863215"/>
            <a:ext cx="909484" cy="1833716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36E6E3-862B-C3E4-7221-3E8B5BA265CB}"/>
              </a:ext>
            </a:extLst>
          </p:cNvPr>
          <p:cNvSpPr/>
          <p:nvPr/>
        </p:nvSpPr>
        <p:spPr>
          <a:xfrm>
            <a:off x="653846" y="2153266"/>
            <a:ext cx="4075470" cy="255637"/>
          </a:xfrm>
          <a:prstGeom prst="rect">
            <a:avLst/>
          </a:prstGeom>
          <a:solidFill>
            <a:srgbClr val="FF000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C27E87-E73B-0AC4-99A5-67D2CBE603D7}"/>
              </a:ext>
            </a:extLst>
          </p:cNvPr>
          <p:cNvSpPr/>
          <p:nvPr/>
        </p:nvSpPr>
        <p:spPr>
          <a:xfrm>
            <a:off x="658761" y="2679293"/>
            <a:ext cx="4075470" cy="255637"/>
          </a:xfrm>
          <a:prstGeom prst="rect">
            <a:avLst/>
          </a:prstGeom>
          <a:solidFill>
            <a:srgbClr val="FF000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2110BA-1148-8E1C-AB96-58A8745EDB2A}"/>
              </a:ext>
            </a:extLst>
          </p:cNvPr>
          <p:cNvSpPr txBox="1"/>
          <p:nvPr/>
        </p:nvSpPr>
        <p:spPr>
          <a:xfrm>
            <a:off x="4994787" y="304801"/>
            <a:ext cx="2805255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2800" i="0" dirty="0">
                <a:effectLst/>
                <a:latin typeface="-apple-system"/>
              </a:rPr>
              <a:t>Using NOT EXISTS</a:t>
            </a:r>
            <a:endParaRPr lang="en-IN" sz="28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259BB5-64A8-665C-8BAB-80349972DBE4}"/>
              </a:ext>
            </a:extLst>
          </p:cNvPr>
          <p:cNvCxnSpPr/>
          <p:nvPr/>
        </p:nvCxnSpPr>
        <p:spPr>
          <a:xfrm>
            <a:off x="4729316" y="3618271"/>
            <a:ext cx="1887794" cy="23794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8284476-8249-5FB7-C4FB-8E511404ED8D}"/>
              </a:ext>
            </a:extLst>
          </p:cNvPr>
          <p:cNvCxnSpPr>
            <a:cxnSpLocks/>
          </p:cNvCxnSpPr>
          <p:nvPr/>
        </p:nvCxnSpPr>
        <p:spPr>
          <a:xfrm>
            <a:off x="4734233" y="3328219"/>
            <a:ext cx="1873044" cy="2403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3AC807-D67C-613B-E999-8AF45DF89C9C}"/>
              </a:ext>
            </a:extLst>
          </p:cNvPr>
          <p:cNvCxnSpPr>
            <a:cxnSpLocks/>
          </p:cNvCxnSpPr>
          <p:nvPr/>
        </p:nvCxnSpPr>
        <p:spPr>
          <a:xfrm>
            <a:off x="4748983" y="3087329"/>
            <a:ext cx="1848462" cy="22534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E96B063-09A9-4555-6055-9CC9601F9792}"/>
              </a:ext>
            </a:extLst>
          </p:cNvPr>
          <p:cNvCxnSpPr>
            <a:cxnSpLocks/>
          </p:cNvCxnSpPr>
          <p:nvPr/>
        </p:nvCxnSpPr>
        <p:spPr>
          <a:xfrm>
            <a:off x="4744066" y="2541639"/>
            <a:ext cx="1863211" cy="2580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000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44B624-D0F4-1AAE-F468-F628E83B40FE}"/>
              </a:ext>
            </a:extLst>
          </p:cNvPr>
          <p:cNvSpPr txBox="1"/>
          <p:nvPr/>
        </p:nvSpPr>
        <p:spPr>
          <a:xfrm>
            <a:off x="5132438" y="186813"/>
            <a:ext cx="4115229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0" dirty="0">
                <a:effectLst/>
                <a:latin typeface="-apple-system"/>
              </a:rPr>
              <a:t>Using LEFT JOIN ... IS NULL</a:t>
            </a:r>
            <a:endParaRPr lang="en-IN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CAA47D-9A2B-308A-88C6-66F5FE67D6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0" t="4362" r="456" b="2181"/>
          <a:stretch/>
        </p:blipFill>
        <p:spPr>
          <a:xfrm>
            <a:off x="2684206" y="4630996"/>
            <a:ext cx="9379976" cy="2049472"/>
          </a:xfrm>
          <a:prstGeom prst="rect">
            <a:avLst/>
          </a:prstGeom>
          <a:ln w="15875">
            <a:solidFill>
              <a:schemeClr val="accent1">
                <a:shade val="1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DF768AC-F064-E291-D9BA-E0A82AF021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21"/>
          <a:stretch/>
        </p:blipFill>
        <p:spPr>
          <a:xfrm>
            <a:off x="6147828" y="2664541"/>
            <a:ext cx="4097386" cy="994415"/>
          </a:xfrm>
          <a:prstGeom prst="rect">
            <a:avLst/>
          </a:prstGeom>
          <a:ln w="15875">
            <a:solidFill>
              <a:schemeClr val="accent1">
                <a:shade val="1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3C137-17C9-8536-3674-3228E4DC328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24" t="4784" r="1782" b="2717"/>
          <a:stretch/>
        </p:blipFill>
        <p:spPr>
          <a:xfrm>
            <a:off x="160921" y="1045501"/>
            <a:ext cx="4053840" cy="1818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E4E1B0B-3CFB-F840-F8AF-341A80150DF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38" t="7963" r="1672" b="5318"/>
          <a:stretch/>
        </p:blipFill>
        <p:spPr>
          <a:xfrm>
            <a:off x="137651" y="3500286"/>
            <a:ext cx="4257367" cy="806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953412-05E2-D71A-1E0A-4C5AA3F158C2}"/>
              </a:ext>
            </a:extLst>
          </p:cNvPr>
          <p:cNvSpPr txBox="1"/>
          <p:nvPr/>
        </p:nvSpPr>
        <p:spPr>
          <a:xfrm>
            <a:off x="1828801" y="560443"/>
            <a:ext cx="102944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5A96CC-4D3A-4F3B-8E5E-9C8C2E63485B}"/>
              </a:ext>
            </a:extLst>
          </p:cNvPr>
          <p:cNvSpPr txBox="1"/>
          <p:nvPr/>
        </p:nvSpPr>
        <p:spPr>
          <a:xfrm>
            <a:off x="1784556" y="3102078"/>
            <a:ext cx="1208216" cy="2907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DBA_Details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84F3319-8FB1-F2A3-81BF-27939821547E}"/>
              </a:ext>
            </a:extLst>
          </p:cNvPr>
          <p:cNvSpPr/>
          <p:nvPr/>
        </p:nvSpPr>
        <p:spPr>
          <a:xfrm>
            <a:off x="8003458" y="3824750"/>
            <a:ext cx="363793" cy="6980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B41AB0B-D9DE-60F5-9BD9-B40935968F8A}"/>
              </a:ext>
            </a:extLst>
          </p:cNvPr>
          <p:cNvSpPr/>
          <p:nvPr/>
        </p:nvSpPr>
        <p:spPr>
          <a:xfrm>
            <a:off x="2674375" y="4616247"/>
            <a:ext cx="4522838" cy="2069687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F2DC546-DD4F-C6D0-F5C4-18E44BFA1F6E}"/>
              </a:ext>
            </a:extLst>
          </p:cNvPr>
          <p:cNvSpPr/>
          <p:nvPr/>
        </p:nvSpPr>
        <p:spPr>
          <a:xfrm>
            <a:off x="7192297" y="4611330"/>
            <a:ext cx="4881715" cy="2069687"/>
          </a:xfrm>
          <a:prstGeom prst="rect">
            <a:avLst/>
          </a:prstGeom>
          <a:solidFill>
            <a:srgbClr val="00B05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D59E673-A054-E25B-D5F1-EDE5CA1C0FFC}"/>
              </a:ext>
            </a:extLst>
          </p:cNvPr>
          <p:cNvSpPr/>
          <p:nvPr/>
        </p:nvSpPr>
        <p:spPr>
          <a:xfrm>
            <a:off x="132735" y="3490454"/>
            <a:ext cx="879988" cy="816075"/>
          </a:xfrm>
          <a:prstGeom prst="rect">
            <a:avLst/>
          </a:prstGeom>
          <a:solidFill>
            <a:srgbClr val="FF0000">
              <a:alpha val="1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A5369-C929-E6DF-AF6D-E2E4E5645E2B}"/>
              </a:ext>
            </a:extLst>
          </p:cNvPr>
          <p:cNvSpPr/>
          <p:nvPr/>
        </p:nvSpPr>
        <p:spPr>
          <a:xfrm>
            <a:off x="147482" y="1027475"/>
            <a:ext cx="904569" cy="1833714"/>
          </a:xfrm>
          <a:prstGeom prst="rect">
            <a:avLst/>
          </a:prstGeom>
          <a:solidFill>
            <a:srgbClr val="FF0000">
              <a:alpha val="1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2EF5B5-A287-7E44-EA75-93E065956976}"/>
              </a:ext>
            </a:extLst>
          </p:cNvPr>
          <p:cNvSpPr/>
          <p:nvPr/>
        </p:nvSpPr>
        <p:spPr>
          <a:xfrm>
            <a:off x="147483" y="1312609"/>
            <a:ext cx="4070555" cy="260556"/>
          </a:xfrm>
          <a:prstGeom prst="rect">
            <a:avLst/>
          </a:prstGeom>
          <a:solidFill>
            <a:srgbClr val="00B050">
              <a:alpha val="22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AAFE367-D5DA-4CB0-10E3-8F183688C6FC}"/>
              </a:ext>
            </a:extLst>
          </p:cNvPr>
          <p:cNvSpPr/>
          <p:nvPr/>
        </p:nvSpPr>
        <p:spPr>
          <a:xfrm>
            <a:off x="152399" y="1828802"/>
            <a:ext cx="4070555" cy="260556"/>
          </a:xfrm>
          <a:prstGeom prst="rect">
            <a:avLst/>
          </a:prstGeom>
          <a:solidFill>
            <a:srgbClr val="00B050">
              <a:alpha val="22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C426AA-66C8-CCAC-2DE6-3FF93DBC4F5A}"/>
              </a:ext>
            </a:extLst>
          </p:cNvPr>
          <p:cNvSpPr/>
          <p:nvPr/>
        </p:nvSpPr>
        <p:spPr>
          <a:xfrm>
            <a:off x="2674373" y="4940709"/>
            <a:ext cx="9399640" cy="290052"/>
          </a:xfrm>
          <a:prstGeom prst="rect">
            <a:avLst/>
          </a:prstGeom>
          <a:solidFill>
            <a:srgbClr val="C00000">
              <a:alpha val="3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4A9594-9AD1-E09E-F54A-25133DF74013}"/>
              </a:ext>
            </a:extLst>
          </p:cNvPr>
          <p:cNvSpPr/>
          <p:nvPr/>
        </p:nvSpPr>
        <p:spPr>
          <a:xfrm>
            <a:off x="2679289" y="5515896"/>
            <a:ext cx="9399640" cy="290052"/>
          </a:xfrm>
          <a:prstGeom prst="rect">
            <a:avLst/>
          </a:prstGeom>
          <a:solidFill>
            <a:srgbClr val="C00000">
              <a:alpha val="36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97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211BC-8D4B-6C97-1A8C-6B3B55F71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312D4F-518F-F8DC-5C04-DC85F80154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54" t="4943" b="3598"/>
          <a:stretch/>
        </p:blipFill>
        <p:spPr>
          <a:xfrm>
            <a:off x="3480619" y="5063614"/>
            <a:ext cx="4454014" cy="14748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011EF2-46E3-6947-7711-C0C4620C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762" y="3178277"/>
            <a:ext cx="4118888" cy="96863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AE526664-18F3-BC95-E58D-872E03D2E5A4}"/>
              </a:ext>
            </a:extLst>
          </p:cNvPr>
          <p:cNvSpPr/>
          <p:nvPr/>
        </p:nvSpPr>
        <p:spPr>
          <a:xfrm>
            <a:off x="5466736" y="4257368"/>
            <a:ext cx="363793" cy="6980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0432FE-8856-E68A-E97C-ED347F76C6E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0" t="2433" r="456" b="2181"/>
          <a:stretch/>
        </p:blipFill>
        <p:spPr>
          <a:xfrm>
            <a:off x="1199536" y="232996"/>
            <a:ext cx="9379976" cy="209177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BC2C088B-7655-2F11-D601-CBBC1952853B}"/>
              </a:ext>
            </a:extLst>
          </p:cNvPr>
          <p:cNvSpPr/>
          <p:nvPr/>
        </p:nvSpPr>
        <p:spPr>
          <a:xfrm>
            <a:off x="5471652" y="2394156"/>
            <a:ext cx="363793" cy="6980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8A1A1F-44FD-1705-4FEE-4299F5C9A1FE}"/>
              </a:ext>
            </a:extLst>
          </p:cNvPr>
          <p:cNvSpPr/>
          <p:nvPr/>
        </p:nvSpPr>
        <p:spPr>
          <a:xfrm>
            <a:off x="5722371" y="879987"/>
            <a:ext cx="1061887" cy="280220"/>
          </a:xfrm>
          <a:prstGeom prst="rect">
            <a:avLst/>
          </a:prstGeom>
          <a:solidFill>
            <a:srgbClr val="C0000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F44C46-54A7-2C60-4A60-9615DE65E5B9}"/>
              </a:ext>
            </a:extLst>
          </p:cNvPr>
          <p:cNvSpPr/>
          <p:nvPr/>
        </p:nvSpPr>
        <p:spPr>
          <a:xfrm>
            <a:off x="5727287" y="1465005"/>
            <a:ext cx="1061887" cy="865240"/>
          </a:xfrm>
          <a:prstGeom prst="rect">
            <a:avLst/>
          </a:prstGeom>
          <a:solidFill>
            <a:srgbClr val="C0000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0F3C00-6826-1694-FE45-7A514053C90D}"/>
              </a:ext>
            </a:extLst>
          </p:cNvPr>
          <p:cNvSpPr/>
          <p:nvPr/>
        </p:nvSpPr>
        <p:spPr>
          <a:xfrm>
            <a:off x="1179867" y="1469921"/>
            <a:ext cx="4542507" cy="865240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35903-F849-3DEA-8ECF-E91EB692DF7E}"/>
              </a:ext>
            </a:extLst>
          </p:cNvPr>
          <p:cNvSpPr/>
          <p:nvPr/>
        </p:nvSpPr>
        <p:spPr>
          <a:xfrm>
            <a:off x="1194617" y="875070"/>
            <a:ext cx="4527758" cy="285136"/>
          </a:xfrm>
          <a:prstGeom prst="rect">
            <a:avLst/>
          </a:prstGeom>
          <a:solidFill>
            <a:srgbClr val="00B050">
              <a:alpha val="2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3971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FED91-3817-BD3A-D6F2-C20008066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B49930E-23F5-963C-6322-2021A49DB47F}"/>
              </a:ext>
            </a:extLst>
          </p:cNvPr>
          <p:cNvSpPr txBox="1"/>
          <p:nvPr/>
        </p:nvSpPr>
        <p:spPr>
          <a:xfrm>
            <a:off x="5397909" y="226142"/>
            <a:ext cx="2158091" cy="523220"/>
          </a:xfrm>
          <a:prstGeom prst="rect">
            <a:avLst/>
          </a:prstGeom>
          <a:solidFill>
            <a:srgbClr val="FFFF00"/>
          </a:solidFill>
          <a:ln>
            <a:solidFill>
              <a:schemeClr val="accent1">
                <a:shade val="1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2800" i="0" dirty="0">
                <a:effectLst/>
                <a:latin typeface="-apple-system"/>
              </a:rPr>
              <a:t>Using NOT IN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0D07B-9D5B-04DE-4333-916CB87939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1" t="4473" r="1184" b="4137"/>
          <a:stretch/>
        </p:blipFill>
        <p:spPr>
          <a:xfrm>
            <a:off x="6371304" y="4080388"/>
            <a:ext cx="4050889" cy="1350296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42F285-BC11-8C0B-80E2-14352B1ED0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915" y="1924985"/>
            <a:ext cx="2025898" cy="1177103"/>
          </a:xfrm>
          <a:prstGeom prst="rect">
            <a:avLst/>
          </a:prstGeom>
          <a:ln>
            <a:solidFill>
              <a:schemeClr val="accent1">
                <a:shade val="15000"/>
              </a:schemeClr>
            </a:solidFill>
          </a:ln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2ACA5252-74C1-FF50-36E2-0499761FA0B7}"/>
              </a:ext>
            </a:extLst>
          </p:cNvPr>
          <p:cNvSpPr/>
          <p:nvPr/>
        </p:nvSpPr>
        <p:spPr>
          <a:xfrm>
            <a:off x="8121446" y="3224982"/>
            <a:ext cx="363793" cy="69809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3B88BD-318E-8B98-98CC-698A9CF6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24" t="4784" r="1782" b="2717"/>
          <a:stretch/>
        </p:blipFill>
        <p:spPr>
          <a:xfrm>
            <a:off x="1232637" y="1920569"/>
            <a:ext cx="4053840" cy="181864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18F0E51-6E8C-ED7B-D2C2-21167937B26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38" t="7963" r="1672" b="5318"/>
          <a:stretch/>
        </p:blipFill>
        <p:spPr>
          <a:xfrm>
            <a:off x="1209367" y="4699821"/>
            <a:ext cx="4257367" cy="80624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D0EC96-F16E-9CE5-18F5-92EF0091053B}"/>
              </a:ext>
            </a:extLst>
          </p:cNvPr>
          <p:cNvSpPr txBox="1"/>
          <p:nvPr/>
        </p:nvSpPr>
        <p:spPr>
          <a:xfrm>
            <a:off x="2900517" y="1435511"/>
            <a:ext cx="1029449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DBA_Data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C6DC27-0DD0-567F-194A-FAEF58AC56BC}"/>
              </a:ext>
            </a:extLst>
          </p:cNvPr>
          <p:cNvSpPr txBox="1"/>
          <p:nvPr/>
        </p:nvSpPr>
        <p:spPr>
          <a:xfrm>
            <a:off x="2856272" y="4242620"/>
            <a:ext cx="1208216" cy="290721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IN" sz="1600" b="0" dirty="0">
                <a:solidFill>
                  <a:srgbClr val="000000"/>
                </a:solidFill>
                <a:effectLst/>
                <a:latin typeface="Menlo"/>
              </a:rPr>
              <a:t>DBA_Details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8443C-F6A2-952D-96CB-72E05D8EC5BE}"/>
              </a:ext>
            </a:extLst>
          </p:cNvPr>
          <p:cNvSpPr/>
          <p:nvPr/>
        </p:nvSpPr>
        <p:spPr>
          <a:xfrm>
            <a:off x="1199535" y="4689989"/>
            <a:ext cx="894735" cy="825909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705391-101B-0441-115A-ECEA0BB9F734}"/>
              </a:ext>
            </a:extLst>
          </p:cNvPr>
          <p:cNvSpPr/>
          <p:nvPr/>
        </p:nvSpPr>
        <p:spPr>
          <a:xfrm>
            <a:off x="1209369" y="1902544"/>
            <a:ext cx="909484" cy="1833716"/>
          </a:xfrm>
          <a:prstGeom prst="rect">
            <a:avLst/>
          </a:prstGeom>
          <a:solidFill>
            <a:srgbClr val="FF0000">
              <a:alpha val="10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83161E-0F45-BDB6-0A13-7A8409119841}"/>
              </a:ext>
            </a:extLst>
          </p:cNvPr>
          <p:cNvSpPr/>
          <p:nvPr/>
        </p:nvSpPr>
        <p:spPr>
          <a:xfrm>
            <a:off x="1214285" y="2192595"/>
            <a:ext cx="4075470" cy="255637"/>
          </a:xfrm>
          <a:prstGeom prst="rect">
            <a:avLst/>
          </a:prstGeom>
          <a:solidFill>
            <a:srgbClr val="FF000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D6F049-8FBA-5A01-FD7B-1044493C5D5E}"/>
              </a:ext>
            </a:extLst>
          </p:cNvPr>
          <p:cNvSpPr/>
          <p:nvPr/>
        </p:nvSpPr>
        <p:spPr>
          <a:xfrm>
            <a:off x="1219200" y="2718622"/>
            <a:ext cx="4075470" cy="255637"/>
          </a:xfrm>
          <a:prstGeom prst="rect">
            <a:avLst/>
          </a:prstGeom>
          <a:solidFill>
            <a:srgbClr val="FF0000">
              <a:alpha val="21000"/>
            </a:srgb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98CAC6-EFD6-946A-2713-749A7FCA86AB}"/>
              </a:ext>
            </a:extLst>
          </p:cNvPr>
          <p:cNvCxnSpPr>
            <a:cxnSpLocks/>
          </p:cNvCxnSpPr>
          <p:nvPr/>
        </p:nvCxnSpPr>
        <p:spPr>
          <a:xfrm>
            <a:off x="5309419" y="3618271"/>
            <a:ext cx="1052052" cy="17009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0FB07ED-6CDF-F38D-E0B1-79C8B5417DDA}"/>
              </a:ext>
            </a:extLst>
          </p:cNvPr>
          <p:cNvCxnSpPr>
            <a:cxnSpLocks/>
          </p:cNvCxnSpPr>
          <p:nvPr/>
        </p:nvCxnSpPr>
        <p:spPr>
          <a:xfrm>
            <a:off x="5304504" y="3347884"/>
            <a:ext cx="1047135" cy="1715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75E3551-58D2-B900-4D48-A34514A1252E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5299589" y="3116825"/>
            <a:ext cx="1071715" cy="16387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977D57-5EBE-0569-3A1E-854D72DB4D10}"/>
              </a:ext>
            </a:extLst>
          </p:cNvPr>
          <p:cNvCxnSpPr>
            <a:cxnSpLocks/>
          </p:cNvCxnSpPr>
          <p:nvPr/>
        </p:nvCxnSpPr>
        <p:spPr>
          <a:xfrm>
            <a:off x="5294673" y="2571136"/>
            <a:ext cx="1076630" cy="19517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9779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30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Aptos</vt:lpstr>
      <vt:lpstr>Aptos Display</vt:lpstr>
      <vt:lpstr>Arial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Suresh</dc:creator>
  <cp:lastModifiedBy>A Suresh</cp:lastModifiedBy>
  <cp:revision>1</cp:revision>
  <dcterms:created xsi:type="dcterms:W3CDTF">2025-06-11T06:03:29Z</dcterms:created>
  <dcterms:modified xsi:type="dcterms:W3CDTF">2025-06-19T08:46:31Z</dcterms:modified>
</cp:coreProperties>
</file>