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1523880" y="1122480"/>
            <a:ext cx="9143640" cy="110667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000000"/>
              </a:solidFill>
              <a:latin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6000" b="0" strike="noStrike" spc="-1">
                <a:solidFill>
                  <a:srgbClr val="000000"/>
                </a:solidFill>
                <a:latin typeface="Calibri Light"/>
              </a:rPr>
              <a:t>Click to edit Master title style</a:t>
            </a:r>
            <a:endParaRPr lang="en-US" sz="6000" b="0" strike="noStrike" spc="-1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fld id="{6F591F64-4A51-4C8A-AEE3-D0D85ED19AA1}" type="datetime">
              <a:rPr lang="en-IN" sz="1200" b="0" strike="noStrike" spc="-1">
                <a:solidFill>
                  <a:srgbClr val="8B8B8B"/>
                </a:solidFill>
                <a:latin typeface="Calibri"/>
              </a:rPr>
              <a:t>04-02-2025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 algn="r">
              <a:lnSpc>
                <a:spcPct val="100000"/>
              </a:lnSpc>
            </a:pPr>
            <a:fld id="{77A1BED0-4054-4AB2-BD5B-3B1F0AB7BFEF}" type="slidenum">
              <a:rPr lang="en-IN" sz="1200" b="0" strike="noStrike" spc="-1">
                <a:solidFill>
                  <a:srgbClr val="8B8B8B"/>
                </a:solidFill>
                <a:latin typeface="Calibri"/>
              </a:rPr>
              <a:t>‹#›</a:t>
            </a:fld>
            <a:endParaRPr lang="en-US" sz="1200" b="0" strike="noStrike" spc="-1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000000"/>
                </a:solidFill>
                <a:latin typeface="Calibri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Calibri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Calibri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5834160" y="232560"/>
            <a:ext cx="992880" cy="316080"/>
          </a:xfrm>
          <a:prstGeom prst="rect">
            <a:avLst/>
          </a:prstGeom>
          <a:solidFill>
            <a:srgbClr val="ADFF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Datetime</a:t>
            </a:r>
          </a:p>
        </p:txBody>
      </p:sp>
      <p:sp>
        <p:nvSpPr>
          <p:cNvPr id="42" name="TextShape 2"/>
          <p:cNvSpPr txBox="1"/>
          <p:nvPr/>
        </p:nvSpPr>
        <p:spPr>
          <a:xfrm>
            <a:off x="2949839" y="1601280"/>
            <a:ext cx="1008011" cy="318960"/>
          </a:xfrm>
          <a:prstGeom prst="rect">
            <a:avLst/>
          </a:prstGeom>
          <a:solidFill>
            <a:srgbClr val="ADFF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datetime</a:t>
            </a:r>
          </a:p>
        </p:txBody>
      </p:sp>
      <p:sp>
        <p:nvSpPr>
          <p:cNvPr id="43" name="TextShape 3"/>
          <p:cNvSpPr txBox="1"/>
          <p:nvPr/>
        </p:nvSpPr>
        <p:spPr>
          <a:xfrm>
            <a:off x="5821200" y="1559520"/>
            <a:ext cx="1005120" cy="316080"/>
          </a:xfrm>
          <a:prstGeom prst="rect">
            <a:avLst/>
          </a:prstGeom>
          <a:solidFill>
            <a:srgbClr val="ADFF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timedelta</a:t>
            </a:r>
          </a:p>
        </p:txBody>
      </p:sp>
      <p:sp>
        <p:nvSpPr>
          <p:cNvPr id="44" name="TextShape 4"/>
          <p:cNvSpPr txBox="1"/>
          <p:nvPr/>
        </p:nvSpPr>
        <p:spPr>
          <a:xfrm>
            <a:off x="8377200" y="1559520"/>
            <a:ext cx="643970" cy="316080"/>
          </a:xfrm>
          <a:prstGeom prst="rect">
            <a:avLst/>
          </a:prstGeom>
          <a:solidFill>
            <a:srgbClr val="ADFF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date</a:t>
            </a:r>
          </a:p>
        </p:txBody>
      </p:sp>
      <p:sp>
        <p:nvSpPr>
          <p:cNvPr id="45" name="TextShape 5"/>
          <p:cNvSpPr txBox="1"/>
          <p:nvPr/>
        </p:nvSpPr>
        <p:spPr>
          <a:xfrm>
            <a:off x="10393200" y="1559520"/>
            <a:ext cx="564840" cy="316080"/>
          </a:xfrm>
          <a:prstGeom prst="rect">
            <a:avLst/>
          </a:prstGeom>
          <a:solidFill>
            <a:srgbClr val="ADFF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time</a:t>
            </a:r>
          </a:p>
        </p:txBody>
      </p:sp>
      <p:sp>
        <p:nvSpPr>
          <p:cNvPr id="46" name="TextShape 6"/>
          <p:cNvSpPr txBox="1"/>
          <p:nvPr/>
        </p:nvSpPr>
        <p:spPr>
          <a:xfrm>
            <a:off x="712080" y="247680"/>
            <a:ext cx="846720" cy="316080"/>
          </a:xfrm>
          <a:prstGeom prst="rect">
            <a:avLst/>
          </a:prstGeom>
          <a:solidFill>
            <a:srgbClr val="FFE5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Module</a:t>
            </a:r>
          </a:p>
        </p:txBody>
      </p:sp>
      <p:sp>
        <p:nvSpPr>
          <p:cNvPr id="47" name="Line 7"/>
          <p:cNvSpPr/>
          <p:nvPr/>
        </p:nvSpPr>
        <p:spPr>
          <a:xfrm>
            <a:off x="1558800" y="407880"/>
            <a:ext cx="4275360" cy="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8" name="TextShape 8"/>
          <p:cNvSpPr txBox="1"/>
          <p:nvPr/>
        </p:nvSpPr>
        <p:spPr>
          <a:xfrm>
            <a:off x="690480" y="1604160"/>
            <a:ext cx="860400" cy="316080"/>
          </a:xfrm>
          <a:prstGeom prst="rect">
            <a:avLst/>
          </a:prstGeom>
          <a:solidFill>
            <a:srgbClr val="FFE5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classes</a:t>
            </a:r>
          </a:p>
        </p:txBody>
      </p:sp>
      <p:sp>
        <p:nvSpPr>
          <p:cNvPr id="49" name="Line 9"/>
          <p:cNvSpPr/>
          <p:nvPr/>
        </p:nvSpPr>
        <p:spPr>
          <a:xfrm flipV="1">
            <a:off x="1537200" y="1757520"/>
            <a:ext cx="1412640" cy="684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0" name="TextShape 10"/>
          <p:cNvSpPr txBox="1"/>
          <p:nvPr/>
        </p:nvSpPr>
        <p:spPr>
          <a:xfrm>
            <a:off x="2986200" y="2825280"/>
            <a:ext cx="921154" cy="288359"/>
          </a:xfrm>
          <a:prstGeom prst="rect">
            <a:avLst/>
          </a:prstGeom>
          <a:solidFill>
            <a:srgbClr val="ADFF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today()</a:t>
            </a:r>
          </a:p>
        </p:txBody>
      </p:sp>
      <p:sp>
        <p:nvSpPr>
          <p:cNvPr id="51" name="TextShape 11"/>
          <p:cNvSpPr txBox="1"/>
          <p:nvPr/>
        </p:nvSpPr>
        <p:spPr>
          <a:xfrm>
            <a:off x="2914559" y="3797280"/>
            <a:ext cx="1275303" cy="41507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 dirty="0">
                <a:latin typeface="Arial"/>
              </a:rPr>
              <a:t>Date &amp; time</a:t>
            </a:r>
          </a:p>
        </p:txBody>
      </p:sp>
      <p:sp>
        <p:nvSpPr>
          <p:cNvPr id="52" name="TextShape 12"/>
          <p:cNvSpPr txBox="1"/>
          <p:nvPr/>
        </p:nvSpPr>
        <p:spPr>
          <a:xfrm>
            <a:off x="5461200" y="2819520"/>
            <a:ext cx="1737360" cy="316080"/>
          </a:xfrm>
          <a:prstGeom prst="rect">
            <a:avLst/>
          </a:prstGeom>
          <a:solidFill>
            <a:srgbClr val="ADFF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Timedelta (days)</a:t>
            </a:r>
          </a:p>
        </p:txBody>
      </p:sp>
      <p:sp>
        <p:nvSpPr>
          <p:cNvPr id="53" name="TextShape 13"/>
          <p:cNvSpPr txBox="1"/>
          <p:nvPr/>
        </p:nvSpPr>
        <p:spPr>
          <a:xfrm>
            <a:off x="5002560" y="3797280"/>
            <a:ext cx="2608560" cy="31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Adding &amp; subtracting dates</a:t>
            </a:r>
          </a:p>
        </p:txBody>
      </p:sp>
      <p:sp>
        <p:nvSpPr>
          <p:cNvPr id="54" name="TextShape 14"/>
          <p:cNvSpPr txBox="1"/>
          <p:nvPr/>
        </p:nvSpPr>
        <p:spPr>
          <a:xfrm>
            <a:off x="8170560" y="3761280"/>
            <a:ext cx="1005120" cy="31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only date</a:t>
            </a:r>
          </a:p>
        </p:txBody>
      </p:sp>
      <p:sp>
        <p:nvSpPr>
          <p:cNvPr id="55" name="TextShape 15"/>
          <p:cNvSpPr txBox="1"/>
          <p:nvPr/>
        </p:nvSpPr>
        <p:spPr>
          <a:xfrm>
            <a:off x="10222560" y="3761280"/>
            <a:ext cx="994680" cy="316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only time</a:t>
            </a:r>
          </a:p>
        </p:txBody>
      </p:sp>
      <p:sp>
        <p:nvSpPr>
          <p:cNvPr id="56" name="TextShape 16"/>
          <p:cNvSpPr txBox="1"/>
          <p:nvPr/>
        </p:nvSpPr>
        <p:spPr>
          <a:xfrm>
            <a:off x="9925200" y="2747520"/>
            <a:ext cx="1737360" cy="541800"/>
          </a:xfrm>
          <a:prstGeom prst="rect">
            <a:avLst/>
          </a:prstGeom>
          <a:solidFill>
            <a:srgbClr val="ADFF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pPr algn="ctr"/>
            <a:r>
              <a:rPr lang="en-US" sz="1600" b="0" strike="noStrike" spc="-1">
                <a:latin typeface="Arial"/>
              </a:rPr>
              <a:t>now()</a:t>
            </a:r>
          </a:p>
          <a:p>
            <a:r>
              <a:rPr lang="en-US" sz="1600" b="0" strike="noStrike" spc="-1">
                <a:latin typeface="Arial"/>
              </a:rPr>
              <a:t>Only current time</a:t>
            </a:r>
          </a:p>
        </p:txBody>
      </p:sp>
      <p:sp>
        <p:nvSpPr>
          <p:cNvPr id="57" name="Line 17"/>
          <p:cNvSpPr/>
          <p:nvPr/>
        </p:nvSpPr>
        <p:spPr>
          <a:xfrm>
            <a:off x="3474720" y="986400"/>
            <a:ext cx="7223760" cy="0"/>
          </a:xfrm>
          <a:prstGeom prst="line">
            <a:avLst/>
          </a:prstGeom>
          <a:ln w="10080">
            <a:solidFill>
              <a:srgbClr val="000000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8" name="Line 18"/>
          <p:cNvSpPr/>
          <p:nvPr/>
        </p:nvSpPr>
        <p:spPr>
          <a:xfrm>
            <a:off x="6303960" y="540720"/>
            <a:ext cx="5400" cy="42912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9" name="Line 19"/>
          <p:cNvSpPr/>
          <p:nvPr/>
        </p:nvSpPr>
        <p:spPr>
          <a:xfrm flipH="1">
            <a:off x="3474720" y="995400"/>
            <a:ext cx="11880" cy="60588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0" name="Line 20"/>
          <p:cNvSpPr/>
          <p:nvPr/>
        </p:nvSpPr>
        <p:spPr>
          <a:xfrm>
            <a:off x="6312960" y="992520"/>
            <a:ext cx="0" cy="56700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1" name="Line 21"/>
          <p:cNvSpPr/>
          <p:nvPr/>
        </p:nvSpPr>
        <p:spPr>
          <a:xfrm>
            <a:off x="8688960" y="989640"/>
            <a:ext cx="0" cy="56700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2" name="Line 22"/>
          <p:cNvSpPr/>
          <p:nvPr/>
        </p:nvSpPr>
        <p:spPr>
          <a:xfrm>
            <a:off x="10704960" y="986760"/>
            <a:ext cx="0" cy="56700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3" name="Line 23"/>
          <p:cNvSpPr/>
          <p:nvPr/>
        </p:nvSpPr>
        <p:spPr>
          <a:xfrm flipH="1">
            <a:off x="3474720" y="1928160"/>
            <a:ext cx="3600" cy="90648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4" name="Line 24"/>
          <p:cNvSpPr/>
          <p:nvPr/>
        </p:nvSpPr>
        <p:spPr>
          <a:xfrm flipH="1">
            <a:off x="6309360" y="1889280"/>
            <a:ext cx="5400" cy="93024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5" name="Line 25"/>
          <p:cNvSpPr/>
          <p:nvPr/>
        </p:nvSpPr>
        <p:spPr>
          <a:xfrm flipH="1">
            <a:off x="8686800" y="1886400"/>
            <a:ext cx="3960" cy="187488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6" name="Line 26"/>
          <p:cNvSpPr/>
          <p:nvPr/>
        </p:nvSpPr>
        <p:spPr>
          <a:xfrm flipH="1">
            <a:off x="10698480" y="1883520"/>
            <a:ext cx="8280" cy="86400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7" name="Line 27"/>
          <p:cNvSpPr/>
          <p:nvPr/>
        </p:nvSpPr>
        <p:spPr>
          <a:xfrm>
            <a:off x="3477600" y="3148920"/>
            <a:ext cx="0" cy="69156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8" name="Line 28"/>
          <p:cNvSpPr/>
          <p:nvPr/>
        </p:nvSpPr>
        <p:spPr>
          <a:xfrm>
            <a:off x="6321600" y="3146040"/>
            <a:ext cx="0" cy="69156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69" name="Line 29"/>
          <p:cNvSpPr/>
          <p:nvPr/>
        </p:nvSpPr>
        <p:spPr>
          <a:xfrm>
            <a:off x="10749600" y="3289320"/>
            <a:ext cx="0" cy="54540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0" name="TextShape 30"/>
          <p:cNvSpPr txBox="1"/>
          <p:nvPr/>
        </p:nvSpPr>
        <p:spPr>
          <a:xfrm>
            <a:off x="5248080" y="4572000"/>
            <a:ext cx="2358720" cy="316080"/>
          </a:xfrm>
          <a:prstGeom prst="rect">
            <a:avLst/>
          </a:prstGeom>
          <a:solidFill>
            <a:srgbClr val="FFE5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 dirty="0" err="1">
                <a:latin typeface="Arial"/>
              </a:rPr>
              <a:t>Module.classes.method</a:t>
            </a:r>
            <a:endParaRPr lang="en-US" sz="1600" b="0" strike="noStrike" spc="-1" dirty="0">
              <a:latin typeface="Arial"/>
            </a:endParaRPr>
          </a:p>
        </p:txBody>
      </p:sp>
      <p:sp>
        <p:nvSpPr>
          <p:cNvPr id="71" name="TextShape 31"/>
          <p:cNvSpPr txBox="1"/>
          <p:nvPr/>
        </p:nvSpPr>
        <p:spPr>
          <a:xfrm>
            <a:off x="3805920" y="5212079"/>
            <a:ext cx="4972320" cy="1324079"/>
          </a:xfrm>
          <a:prstGeom prst="rect">
            <a:avLst/>
          </a:prstGeom>
          <a:solidFill>
            <a:srgbClr val="3498A4"/>
          </a:solidFill>
          <a:ln>
            <a:noFill/>
          </a:ln>
        </p:spPr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800" b="0" strike="noStrike" spc="-1" dirty="0">
                <a:latin typeface="Arial"/>
              </a:rPr>
              <a:t>today = datetime.datetime.today()</a:t>
            </a:r>
          </a:p>
          <a:p>
            <a:pPr>
              <a:lnSpc>
                <a:spcPct val="150000"/>
              </a:lnSpc>
            </a:pPr>
            <a:r>
              <a:rPr lang="en-US" sz="1800" b="0" strike="noStrike" spc="-1" dirty="0">
                <a:latin typeface="Arial"/>
              </a:rPr>
              <a:t>tomorrow = today + datetime.timedelta(days=1)</a:t>
            </a:r>
          </a:p>
          <a:p>
            <a:pPr>
              <a:lnSpc>
                <a:spcPct val="150000"/>
              </a:lnSpc>
            </a:pPr>
            <a:r>
              <a:rPr lang="en-US" sz="1800" b="0" strike="noStrike" spc="-1" dirty="0">
                <a:latin typeface="Arial"/>
              </a:rPr>
              <a:t>yesterday = today - datetime.timedelta(days=1)</a:t>
            </a:r>
          </a:p>
        </p:txBody>
      </p:sp>
      <p:sp>
        <p:nvSpPr>
          <p:cNvPr id="72" name="TextShape 32"/>
          <p:cNvSpPr txBox="1"/>
          <p:nvPr/>
        </p:nvSpPr>
        <p:spPr>
          <a:xfrm>
            <a:off x="690479" y="2812319"/>
            <a:ext cx="865365" cy="340313"/>
          </a:xfrm>
          <a:prstGeom prst="rect">
            <a:avLst/>
          </a:prstGeom>
          <a:solidFill>
            <a:srgbClr val="FFE500"/>
          </a:solidFill>
          <a:ln>
            <a:solidFill>
              <a:srgbClr val="000000"/>
            </a:solidFill>
          </a:ln>
        </p:spPr>
        <p:txBody>
          <a:bodyPr lIns="90000" tIns="45000" rIns="90000" bIns="45000">
            <a:noAutofit/>
          </a:bodyPr>
          <a:lstStyle/>
          <a:p>
            <a:r>
              <a:rPr lang="en-US" sz="1600" b="0" strike="noStrike" spc="-1">
                <a:latin typeface="Arial"/>
              </a:rPr>
              <a:t>method</a:t>
            </a:r>
          </a:p>
        </p:txBody>
      </p:sp>
      <p:sp>
        <p:nvSpPr>
          <p:cNvPr id="73" name="Line 33"/>
          <p:cNvSpPr/>
          <p:nvPr/>
        </p:nvSpPr>
        <p:spPr>
          <a:xfrm flipV="1">
            <a:off x="1569960" y="2963520"/>
            <a:ext cx="1412640" cy="6840"/>
          </a:xfrm>
          <a:prstGeom prst="line">
            <a:avLst/>
          </a:prstGeom>
          <a:ln w="12600">
            <a:solidFill>
              <a:srgbClr val="A43479"/>
            </a:solidFill>
            <a:round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</TotalTime>
  <Words>47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9" baseType="lpstr">
      <vt:lpstr>Arial</vt:lpstr>
      <vt:lpstr>Calibri</vt:lpstr>
      <vt:lpstr>Calibri Light</vt:lpstr>
      <vt:lpstr>DejaVu Sans</vt:lpstr>
      <vt:lpstr>Symbol</vt:lpstr>
      <vt:lpstr>Times New Roman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Anuganti Suresh (Consultant)</dc:creator>
  <dc:description/>
  <cp:lastModifiedBy>SURESH</cp:lastModifiedBy>
  <cp:revision>9</cp:revision>
  <dcterms:created xsi:type="dcterms:W3CDTF">2022-11-09T11:45:02Z</dcterms:created>
  <dcterms:modified xsi:type="dcterms:W3CDTF">2025-02-04T07:55:48Z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MSIP_Label_19540963-e559-4020-8a90-fe8a502c2801_ActionId">
    <vt:lpwstr>901e2aac-010a-410a-a63c-eff3eb9f738f</vt:lpwstr>
  </property>
  <property fmtid="{D5CDD505-2E9C-101B-9397-08002B2CF9AE}" pid="8" name="MSIP_Label_19540963-e559-4020-8a90-fe8a502c2801_ContentBits">
    <vt:lpwstr>0</vt:lpwstr>
  </property>
  <property fmtid="{D5CDD505-2E9C-101B-9397-08002B2CF9AE}" pid="9" name="MSIP_Label_19540963-e559-4020-8a90-fe8a502c2801_Enabled">
    <vt:lpwstr>true</vt:lpwstr>
  </property>
  <property fmtid="{D5CDD505-2E9C-101B-9397-08002B2CF9AE}" pid="10" name="MSIP_Label_19540963-e559-4020-8a90-fe8a502c2801_Method">
    <vt:lpwstr>Standard</vt:lpwstr>
  </property>
  <property fmtid="{D5CDD505-2E9C-101B-9397-08002B2CF9AE}" pid="11" name="MSIP_Label_19540963-e559-4020-8a90-fe8a502c2801_Name">
    <vt:lpwstr>19540963-e559-4020-8a90-fe8a502c2801</vt:lpwstr>
  </property>
  <property fmtid="{D5CDD505-2E9C-101B-9397-08002B2CF9AE}" pid="12" name="MSIP_Label_19540963-e559-4020-8a90-fe8a502c2801_SetDate">
    <vt:lpwstr>2022-11-09T11:45:02Z</vt:lpwstr>
  </property>
  <property fmtid="{D5CDD505-2E9C-101B-9397-08002B2CF9AE}" pid="13" name="MSIP_Label_19540963-e559-4020-8a90-fe8a502c2801_SiteId">
    <vt:lpwstr>f25493ae-1c98-41d7-8a33-0be75f5fe603</vt:lpwstr>
  </property>
  <property fmtid="{D5CDD505-2E9C-101B-9397-08002B2CF9AE}" pid="14" name="Notes">
    <vt:i4>0</vt:i4>
  </property>
  <property fmtid="{D5CDD505-2E9C-101B-9397-08002B2CF9AE}" pid="15" name="PresentationFormat">
    <vt:lpwstr>Widescreen</vt:lpwstr>
  </property>
  <property fmtid="{D5CDD505-2E9C-101B-9397-08002B2CF9AE}" pid="16" name="ScaleCrop">
    <vt:bool>false</vt:bool>
  </property>
  <property fmtid="{D5CDD505-2E9C-101B-9397-08002B2CF9AE}" pid="17" name="ShareDoc">
    <vt:bool>false</vt:bool>
  </property>
  <property fmtid="{D5CDD505-2E9C-101B-9397-08002B2CF9AE}" pid="18" name="Slides">
    <vt:i4>1</vt:i4>
  </property>
</Properties>
</file>