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45EA6-82EA-40BF-885F-5E96BD037952}" v="3" dt="2025-08-19T02:50:07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1064C1AF-0C57-4E27-9280-CCDF59D1956D}"/>
    <pc:docChg chg="undo custSel modSld">
      <pc:chgData name="A Suresh" userId="04a47b5c-286d-4451-a903-e2334e9230bd" providerId="ADAL" clId="{1064C1AF-0C57-4E27-9280-CCDF59D1956D}" dt="2025-08-07T08:33:23.291" v="542" actId="1036"/>
      <pc:docMkLst>
        <pc:docMk/>
      </pc:docMkLst>
      <pc:sldChg chg="addSp delSp modSp mod">
        <pc:chgData name="A Suresh" userId="04a47b5c-286d-4451-a903-e2334e9230bd" providerId="ADAL" clId="{1064C1AF-0C57-4E27-9280-CCDF59D1956D}" dt="2025-08-07T08:33:23.291" v="542" actId="1036"/>
        <pc:sldMkLst>
          <pc:docMk/>
          <pc:sldMk cId="4154210697" sldId="256"/>
        </pc:sldMkLst>
        <pc:spChg chg="mod">
          <ac:chgData name="A Suresh" userId="04a47b5c-286d-4451-a903-e2334e9230bd" providerId="ADAL" clId="{1064C1AF-0C57-4E27-9280-CCDF59D1956D}" dt="2025-08-07T08:33:23.291" v="542" actId="1036"/>
          <ac:spMkLst>
            <pc:docMk/>
            <pc:sldMk cId="4154210697" sldId="256"/>
            <ac:spMk id="4" creationId="{9C774949-6DD5-A1F1-66EE-A511719C5965}"/>
          </ac:spMkLst>
        </pc:spChg>
        <pc:spChg chg="mod">
          <ac:chgData name="A Suresh" userId="04a47b5c-286d-4451-a903-e2334e9230bd" providerId="ADAL" clId="{1064C1AF-0C57-4E27-9280-CCDF59D1956D}" dt="2025-08-07T08:32:23.172" v="526" actId="1036"/>
          <ac:spMkLst>
            <pc:docMk/>
            <pc:sldMk cId="4154210697" sldId="256"/>
            <ac:spMk id="7" creationId="{00000000-0000-0000-0000-000000000000}"/>
          </ac:spMkLst>
        </pc:spChg>
        <pc:picChg chg="mod">
          <ac:chgData name="A Suresh" userId="04a47b5c-286d-4451-a903-e2334e9230bd" providerId="ADAL" clId="{1064C1AF-0C57-4E27-9280-CCDF59D1956D}" dt="2025-08-07T05:53:44.838" v="441" actId="1037"/>
          <ac:picMkLst>
            <pc:docMk/>
            <pc:sldMk cId="4154210697" sldId="256"/>
            <ac:picMk id="2" creationId="{00000000-0000-0000-0000-000000000000}"/>
          </ac:picMkLst>
        </pc:picChg>
        <pc:picChg chg="add mod">
          <ac:chgData name="A Suresh" userId="04a47b5c-286d-4451-a903-e2334e9230bd" providerId="ADAL" clId="{1064C1AF-0C57-4E27-9280-CCDF59D1956D}" dt="2025-08-07T05:53:33.331" v="432" actId="1037"/>
          <ac:picMkLst>
            <pc:docMk/>
            <pc:sldMk cId="4154210697" sldId="256"/>
            <ac:picMk id="6" creationId="{9C32F8BC-7D9D-FCBA-CAE6-7BEC1F680C13}"/>
          </ac:picMkLst>
        </pc:picChg>
      </pc:sldChg>
    </pc:docChg>
  </pc:docChgLst>
  <pc:docChgLst>
    <pc:chgData name="A Suresh" userId="04a47b5c-286d-4451-a903-e2334e9230bd" providerId="ADAL" clId="{7EB7F1FC-244D-4CF0-B349-FC66976EC03A}"/>
    <pc:docChg chg="custSel modSld">
      <pc:chgData name="A Suresh" userId="04a47b5c-286d-4451-a903-e2334e9230bd" providerId="ADAL" clId="{7EB7F1FC-244D-4CF0-B349-FC66976EC03A}" dt="2025-07-13T13:18:30.292" v="287" actId="1038"/>
      <pc:docMkLst>
        <pc:docMk/>
      </pc:docMkLst>
      <pc:sldChg chg="addSp modSp mod">
        <pc:chgData name="A Suresh" userId="04a47b5c-286d-4451-a903-e2334e9230bd" providerId="ADAL" clId="{7EB7F1FC-244D-4CF0-B349-FC66976EC03A}" dt="2025-07-13T13:18:30.292" v="287" actId="1038"/>
        <pc:sldMkLst>
          <pc:docMk/>
          <pc:sldMk cId="4154210697" sldId="256"/>
        </pc:sldMkLst>
        <pc:spChg chg="add mod">
          <ac:chgData name="A Suresh" userId="04a47b5c-286d-4451-a903-e2334e9230bd" providerId="ADAL" clId="{7EB7F1FC-244D-4CF0-B349-FC66976EC03A}" dt="2025-07-13T13:18:20.943" v="260" actId="1038"/>
          <ac:spMkLst>
            <pc:docMk/>
            <pc:sldMk cId="4154210697" sldId="256"/>
            <ac:spMk id="4" creationId="{9C774949-6DD5-A1F1-66EE-A511719C5965}"/>
          </ac:spMkLst>
        </pc:spChg>
        <pc:spChg chg="mod">
          <ac:chgData name="A Suresh" userId="04a47b5c-286d-4451-a903-e2334e9230bd" providerId="ADAL" clId="{7EB7F1FC-244D-4CF0-B349-FC66976EC03A}" dt="2025-07-13T13:16:07.026" v="168" actId="1036"/>
          <ac:spMkLst>
            <pc:docMk/>
            <pc:sldMk cId="4154210697" sldId="256"/>
            <ac:spMk id="7" creationId="{00000000-0000-0000-0000-000000000000}"/>
          </ac:spMkLst>
        </pc:spChg>
        <pc:picChg chg="mod">
          <ac:chgData name="A Suresh" userId="04a47b5c-286d-4451-a903-e2334e9230bd" providerId="ADAL" clId="{7EB7F1FC-244D-4CF0-B349-FC66976EC03A}" dt="2025-07-13T13:09:01.080" v="45" actId="1038"/>
          <ac:picMkLst>
            <pc:docMk/>
            <pc:sldMk cId="4154210697" sldId="256"/>
            <ac:picMk id="2" creationId="{00000000-0000-0000-0000-000000000000}"/>
          </ac:picMkLst>
        </pc:picChg>
      </pc:sldChg>
    </pc:docChg>
  </pc:docChgLst>
  <pc:docChgLst>
    <pc:chgData name="A Suresh" userId="04a47b5c-286d-4451-a903-e2334e9230bd" providerId="ADAL" clId="{3F345EA6-82EA-40BF-885F-5E96BD037952}"/>
    <pc:docChg chg="modSld">
      <pc:chgData name="A Suresh" userId="04a47b5c-286d-4451-a903-e2334e9230bd" providerId="ADAL" clId="{3F345EA6-82EA-40BF-885F-5E96BD037952}" dt="2025-08-19T02:51:27.663" v="120" actId="207"/>
      <pc:docMkLst>
        <pc:docMk/>
      </pc:docMkLst>
      <pc:sldChg chg="addSp modSp mod">
        <pc:chgData name="A Suresh" userId="04a47b5c-286d-4451-a903-e2334e9230bd" providerId="ADAL" clId="{3F345EA6-82EA-40BF-885F-5E96BD037952}" dt="2025-08-19T02:51:27.663" v="120" actId="207"/>
        <pc:sldMkLst>
          <pc:docMk/>
          <pc:sldMk cId="4154210697" sldId="256"/>
        </pc:sldMkLst>
        <pc:spChg chg="mod">
          <ac:chgData name="A Suresh" userId="04a47b5c-286d-4451-a903-e2334e9230bd" providerId="ADAL" clId="{3F345EA6-82EA-40BF-885F-5E96BD037952}" dt="2025-08-19T02:44:13.470" v="87" actId="14100"/>
          <ac:spMkLst>
            <pc:docMk/>
            <pc:sldMk cId="4154210697" sldId="256"/>
            <ac:spMk id="4" creationId="{9C774949-6DD5-A1F1-66EE-A511719C5965}"/>
          </ac:spMkLst>
        </pc:spChg>
        <pc:spChg chg="add mod">
          <ac:chgData name="A Suresh" userId="04a47b5c-286d-4451-a903-e2334e9230bd" providerId="ADAL" clId="{3F345EA6-82EA-40BF-885F-5E96BD037952}" dt="2025-08-19T02:51:27.663" v="120" actId="207"/>
          <ac:spMkLst>
            <pc:docMk/>
            <pc:sldMk cId="4154210697" sldId="256"/>
            <ac:spMk id="5" creationId="{A477784C-8E77-DF44-6439-D5AC1944B3CA}"/>
          </ac:spMkLst>
        </pc:spChg>
        <pc:spChg chg="mod">
          <ac:chgData name="A Suresh" userId="04a47b5c-286d-4451-a903-e2334e9230bd" providerId="ADAL" clId="{3F345EA6-82EA-40BF-885F-5E96BD037952}" dt="2025-08-19T02:44:25.441" v="88" actId="1076"/>
          <ac:spMkLst>
            <pc:docMk/>
            <pc:sldMk cId="4154210697" sldId="256"/>
            <ac:spMk id="7" creationId="{00000000-0000-0000-0000-000000000000}"/>
          </ac:spMkLst>
        </pc:spChg>
        <pc:picChg chg="mod">
          <ac:chgData name="A Suresh" userId="04a47b5c-286d-4451-a903-e2334e9230bd" providerId="ADAL" clId="{3F345EA6-82EA-40BF-885F-5E96BD037952}" dt="2025-08-19T02:33:03.381" v="39" actId="14100"/>
          <ac:picMkLst>
            <pc:docMk/>
            <pc:sldMk cId="4154210697" sldId="256"/>
            <ac:picMk id="6" creationId="{9C32F8BC-7D9D-FCBA-CAE6-7BEC1F680C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1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6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2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9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6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B5ADCD-591A-4E1B-92AB-82E3E8FAEA8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" y="5168328"/>
            <a:ext cx="2865859" cy="1652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4089" y="-76800"/>
            <a:ext cx="5559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FF00"/>
                </a:solidFill>
              </a:rPr>
              <a:t>ArrayType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74949-6DD5-A1F1-66EE-A511719C5965}"/>
              </a:ext>
            </a:extLst>
          </p:cNvPr>
          <p:cNvSpPr txBox="1"/>
          <p:nvPr/>
        </p:nvSpPr>
        <p:spPr>
          <a:xfrm>
            <a:off x="71079" y="786001"/>
            <a:ext cx="12008145" cy="418576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-apple-system"/>
              </a:rPr>
              <a:t>1) How to access array elements using?</a:t>
            </a:r>
          </a:p>
          <a:p>
            <a:r>
              <a:rPr lang="en-US" altLang="en-US" sz="4800" dirty="0">
                <a:latin typeface="-apple-system"/>
              </a:rPr>
              <a:t>          - index </a:t>
            </a:r>
            <a:r>
              <a:rPr lang="en-US" altLang="en-US" sz="4000" dirty="0">
                <a:latin typeface="-apple-system"/>
              </a:rPr>
              <a:t>(convert array into multiple columns)</a:t>
            </a:r>
          </a:p>
          <a:p>
            <a:r>
              <a:rPr lang="en-US" altLang="en-US" sz="4800" dirty="0">
                <a:latin typeface="-apple-system"/>
              </a:rPr>
              <a:t>          - getItem()</a:t>
            </a:r>
          </a:p>
          <a:p>
            <a:r>
              <a:rPr lang="en-US" altLang="en-US" sz="4800" dirty="0">
                <a:latin typeface="-apple-system"/>
              </a:rPr>
              <a:t>          - element_at()</a:t>
            </a:r>
          </a:p>
          <a:p>
            <a:r>
              <a:rPr lang="en-US" altLang="en-US" sz="4000" dirty="0">
                <a:latin typeface="-apple-system"/>
              </a:rPr>
              <a:t> 2) How to create array using </a:t>
            </a:r>
            <a:r>
              <a:rPr lang="en-US" altLang="en-US" sz="4000" dirty="0">
                <a:solidFill>
                  <a:srgbClr val="FFFF00"/>
                </a:solidFill>
                <a:latin typeface="-apple-system"/>
              </a:rPr>
              <a:t>array()</a:t>
            </a:r>
            <a:r>
              <a:rPr lang="en-US" altLang="en-US" sz="4000" dirty="0">
                <a:latin typeface="-apple-system"/>
              </a:rPr>
              <a:t> with two columns?</a:t>
            </a:r>
          </a:p>
          <a:p>
            <a:r>
              <a:rPr lang="en-US" altLang="en-US" sz="3800" dirty="0">
                <a:latin typeface="-apple-system"/>
              </a:rPr>
              <a:t> 3) How to display size of an array using </a:t>
            </a:r>
            <a:r>
              <a:rPr lang="en-US" altLang="en-US" sz="3800" dirty="0">
                <a:solidFill>
                  <a:srgbClr val="FFFF00"/>
                </a:solidFill>
                <a:latin typeface="-apple-system"/>
              </a:rPr>
              <a:t>size() / array_size()</a:t>
            </a:r>
            <a:r>
              <a:rPr lang="en-US" altLang="en-US" sz="3800" dirty="0">
                <a:latin typeface="-apple-system"/>
              </a:rPr>
              <a:t>?</a:t>
            </a:r>
            <a:endParaRPr lang="en-US" altLang="en-US" sz="38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2F8BC-7D9D-FCBA-CAE6-7BEC1F680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0" t="8078" b="13937"/>
          <a:stretch/>
        </p:blipFill>
        <p:spPr>
          <a:xfrm>
            <a:off x="9774936" y="36576"/>
            <a:ext cx="2374064" cy="1373794"/>
          </a:xfrm>
          <a:prstGeom prst="rect">
            <a:avLst/>
          </a:prstGeom>
          <a:ln w="15875">
            <a:solidFill>
              <a:schemeClr val="tx1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7784C-8E77-DF44-6439-D5AC1944B3CA}"/>
              </a:ext>
            </a:extLst>
          </p:cNvPr>
          <p:cNvSpPr txBox="1"/>
          <p:nvPr/>
        </p:nvSpPr>
        <p:spPr>
          <a:xfrm>
            <a:off x="3557016" y="5126657"/>
            <a:ext cx="5513832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Menlo"/>
              </a:rPr>
              <a:t># 12.2 LTS (includes Apache Spark 3.3.2, Scala 2.12)</a:t>
            </a:r>
          </a:p>
          <a:p>
            <a:pPr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Menlo"/>
              </a:rPr>
              <a:t>from pyspark.sql.functions import </a:t>
            </a:r>
            <a:r>
              <a:rPr lang="en-IN" sz="2000" b="0" dirty="0">
                <a:solidFill>
                  <a:srgbClr val="FF0000"/>
                </a:solidFill>
                <a:effectLst/>
                <a:latin typeface="Menlo"/>
              </a:rPr>
              <a:t>size</a:t>
            </a:r>
          </a:p>
          <a:p>
            <a:pPr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latin typeface="Menlo"/>
              </a:rPr>
              <a:t># 15.4 LTS (includes Apache Spark 3.5.0, Scala 2.12)</a:t>
            </a:r>
          </a:p>
          <a:p>
            <a:pPr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latin typeface="Menlo"/>
              </a:rPr>
              <a:t>from pyspark.sql.functions import </a:t>
            </a:r>
            <a:r>
              <a:rPr lang="en-IN" sz="2000" b="0" dirty="0">
                <a:solidFill>
                  <a:srgbClr val="FF0000"/>
                </a:solidFill>
                <a:effectLst/>
                <a:latin typeface="Menlo"/>
              </a:rPr>
              <a:t>array_size</a:t>
            </a:r>
          </a:p>
        </p:txBody>
      </p:sp>
    </p:spTree>
    <p:extLst>
      <p:ext uri="{BB962C8B-B14F-4D97-AF65-F5344CB8AC3E}">
        <p14:creationId xmlns:p14="http://schemas.microsoft.com/office/powerpoint/2010/main" val="4154210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1655</TotalTime>
  <Words>106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Century Gothic</vt:lpstr>
      <vt:lpstr>Menlo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A Suresh</cp:lastModifiedBy>
  <cp:revision>20</cp:revision>
  <dcterms:created xsi:type="dcterms:W3CDTF">2024-08-03T17:32:44Z</dcterms:created>
  <dcterms:modified xsi:type="dcterms:W3CDTF">2025-08-19T02:51:33Z</dcterms:modified>
</cp:coreProperties>
</file>