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470DA9-6837-4150-A779-CEE2B8E79101}" v="17" dt="2025-08-15T19:31:02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90470DA9-6837-4150-A779-CEE2B8E79101}"/>
    <pc:docChg chg="custSel modSld">
      <pc:chgData name="A Suresh" userId="04a47b5c-286d-4451-a903-e2334e9230bd" providerId="ADAL" clId="{90470DA9-6837-4150-A779-CEE2B8E79101}" dt="2025-08-15T19:39:53.709" v="143" actId="1076"/>
      <pc:docMkLst>
        <pc:docMk/>
      </pc:docMkLst>
      <pc:sldChg chg="addSp delSp modSp mod">
        <pc:chgData name="A Suresh" userId="04a47b5c-286d-4451-a903-e2334e9230bd" providerId="ADAL" clId="{90470DA9-6837-4150-A779-CEE2B8E79101}" dt="2025-08-15T19:39:53.709" v="143" actId="1076"/>
        <pc:sldMkLst>
          <pc:docMk/>
          <pc:sldMk cId="4154210697" sldId="256"/>
        </pc:sldMkLst>
        <pc:spChg chg="mod">
          <ac:chgData name="A Suresh" userId="04a47b5c-286d-4451-a903-e2334e9230bd" providerId="ADAL" clId="{90470DA9-6837-4150-A779-CEE2B8E79101}" dt="2025-08-15T19:39:28.076" v="138" actId="1076"/>
          <ac:spMkLst>
            <pc:docMk/>
            <pc:sldMk cId="4154210697" sldId="256"/>
            <ac:spMk id="3" creationId="{00000000-0000-0000-0000-000000000000}"/>
          </ac:spMkLst>
        </pc:spChg>
        <pc:spChg chg="del">
          <ac:chgData name="A Suresh" userId="04a47b5c-286d-4451-a903-e2334e9230bd" providerId="ADAL" clId="{90470DA9-6837-4150-A779-CEE2B8E79101}" dt="2025-08-15T19:22:29.224" v="1" actId="478"/>
          <ac:spMkLst>
            <pc:docMk/>
            <pc:sldMk cId="4154210697" sldId="256"/>
            <ac:spMk id="6" creationId="{00000000-0000-0000-0000-000000000000}"/>
          </ac:spMkLst>
        </pc:spChg>
        <pc:spChg chg="add mod">
          <ac:chgData name="A Suresh" userId="04a47b5c-286d-4451-a903-e2334e9230bd" providerId="ADAL" clId="{90470DA9-6837-4150-A779-CEE2B8E79101}" dt="2025-08-15T19:39:53.709" v="143" actId="1076"/>
          <ac:spMkLst>
            <pc:docMk/>
            <pc:sldMk cId="4154210697" sldId="256"/>
            <ac:spMk id="7" creationId="{0E0462B6-3714-CEC8-6F1F-A94937FEA0A2}"/>
          </ac:spMkLst>
        </pc:spChg>
        <pc:spChg chg="add mod">
          <ac:chgData name="A Suresh" userId="04a47b5c-286d-4451-a903-e2334e9230bd" providerId="ADAL" clId="{90470DA9-6837-4150-A779-CEE2B8E79101}" dt="2025-08-15T19:39:36.166" v="140" actId="14100"/>
          <ac:spMkLst>
            <pc:docMk/>
            <pc:sldMk cId="4154210697" sldId="256"/>
            <ac:spMk id="10" creationId="{8CA319C8-5B79-7A56-ACA9-D72F7A0E1762}"/>
          </ac:spMkLst>
        </pc:spChg>
        <pc:picChg chg="mod">
          <ac:chgData name="A Suresh" userId="04a47b5c-286d-4451-a903-e2334e9230bd" providerId="ADAL" clId="{90470DA9-6837-4150-A779-CEE2B8E79101}" dt="2025-08-15T19:39:47.896" v="142" actId="14100"/>
          <ac:picMkLst>
            <pc:docMk/>
            <pc:sldMk cId="4154210697" sldId="256"/>
            <ac:picMk id="2" creationId="{00000000-0000-0000-0000-000000000000}"/>
          </ac:picMkLst>
        </pc:picChg>
        <pc:picChg chg="del">
          <ac:chgData name="A Suresh" userId="04a47b5c-286d-4451-a903-e2334e9230bd" providerId="ADAL" clId="{90470DA9-6837-4150-A779-CEE2B8E79101}" dt="2025-08-15T19:22:23.469" v="0" actId="478"/>
          <ac:picMkLst>
            <pc:docMk/>
            <pc:sldMk cId="4154210697" sldId="256"/>
            <ac:picMk id="5" creationId="{00000000-0000-0000-0000-000000000000}"/>
          </ac:picMkLst>
        </pc:picChg>
        <pc:picChg chg="mod">
          <ac:chgData name="A Suresh" userId="04a47b5c-286d-4451-a903-e2334e9230bd" providerId="ADAL" clId="{90470DA9-6837-4150-A779-CEE2B8E79101}" dt="2025-08-15T19:32:07.822" v="130" actId="14100"/>
          <ac:picMkLst>
            <pc:docMk/>
            <pc:sldMk cId="4154210697" sldId="256"/>
            <ac:picMk id="8" creationId="{38A6757A-D37D-F9B7-16BB-8A2582C5D4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39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6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1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162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728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81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94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6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80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13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0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52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1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5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4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1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B5ADCD-591A-4E1B-92AB-82E3E8FAEA87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ED137-95FC-4131-8FBD-335A3F71DD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88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" y="4763792"/>
            <a:ext cx="3346798" cy="2076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0" t="8078" b="13937"/>
          <a:stretch/>
        </p:blipFill>
        <p:spPr>
          <a:xfrm>
            <a:off x="9148348" y="58304"/>
            <a:ext cx="2978892" cy="1756428"/>
          </a:xfrm>
          <a:prstGeom prst="rect">
            <a:avLst/>
          </a:prstGeom>
          <a:ln w="15875">
            <a:solidFill>
              <a:schemeClr val="tx1"/>
            </a:solidFill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91967" y="-151398"/>
            <a:ext cx="93322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solidFill>
                  <a:schemeClr val="tx1">
                    <a:lumMod val="9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How </a:t>
            </a:r>
            <a:r>
              <a:rPr lang="en-IN" sz="7200" b="1" dirty="0">
                <a:solidFill>
                  <a:schemeClr val="tx1">
                    <a:lumMod val="9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to </a:t>
            </a:r>
            <a:r>
              <a:rPr lang="en-IN" sz="7200" b="1" dirty="0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extract</a:t>
            </a:r>
            <a:r>
              <a:rPr lang="en-IN" sz="7200" b="1" dirty="0">
                <a:solidFill>
                  <a:schemeClr val="tx1">
                    <a:lumMod val="9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 specific elements of </a:t>
            </a:r>
            <a:r>
              <a:rPr lang="en-IN" sz="7200" b="1" dirty="0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array, </a:t>
            </a:r>
            <a:r>
              <a:rPr lang="en-IN" sz="7200" b="1" dirty="0" smtClean="0">
                <a:solidFill>
                  <a:srgbClr val="FFFF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map</a:t>
            </a:r>
            <a:r>
              <a:rPr lang="en-IN" sz="7200" b="1" dirty="0" smtClean="0">
                <a:solidFill>
                  <a:schemeClr val="tx1">
                    <a:lumMod val="95000"/>
                  </a:schemeClr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?</a:t>
            </a:r>
            <a:endParaRPr lang="en-US" sz="7200" dirty="0">
              <a:solidFill>
                <a:srgbClr val="FFFF00"/>
              </a:solidFill>
              <a:latin typeface="Batang" panose="02030600000101010101" pitchFamily="18" charset="-127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246" y="2431283"/>
            <a:ext cx="5272203" cy="16995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752" y="4143995"/>
            <a:ext cx="7715250" cy="26860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356" y="3570804"/>
            <a:ext cx="4262705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5600" b="1" dirty="0">
                <a:solidFill>
                  <a:schemeClr val="bg2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 panose="020B0604020202020204" pitchFamily="34" charset="0"/>
              </a:rPr>
              <a:t>element at()</a:t>
            </a:r>
            <a:endParaRPr lang="en-IN" sz="5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10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159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Batang</vt:lpstr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SURESH</cp:lastModifiedBy>
  <cp:revision>26</cp:revision>
  <dcterms:created xsi:type="dcterms:W3CDTF">2024-08-03T17:32:44Z</dcterms:created>
  <dcterms:modified xsi:type="dcterms:W3CDTF">2025-08-21T20:06:16Z</dcterms:modified>
</cp:coreProperties>
</file>