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20" t="8078" b="13937"/>
          <a:stretch/>
        </p:blipFill>
        <p:spPr>
          <a:xfrm>
            <a:off x="8433787" y="96047"/>
            <a:ext cx="3622090" cy="1648067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E17B6A-A448-6F22-304E-FF268ECF2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06" y="5015884"/>
            <a:ext cx="2923901" cy="163194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0DEA487-F39C-1C8D-97FC-EA6BC4A90F88}"/>
              </a:ext>
            </a:extLst>
          </p:cNvPr>
          <p:cNvGrpSpPr/>
          <p:nvPr/>
        </p:nvGrpSpPr>
        <p:grpSpPr>
          <a:xfrm>
            <a:off x="779500" y="1969704"/>
            <a:ext cx="10868003" cy="2545690"/>
            <a:chOff x="0" y="0"/>
            <a:chExt cx="11271693" cy="19036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A9A0FE7-8B31-15ED-1F3D-5B299AB0FBD0}"/>
                </a:ext>
              </a:extLst>
            </p:cNvPr>
            <p:cNvSpPr/>
            <p:nvPr/>
          </p:nvSpPr>
          <p:spPr>
            <a:xfrm>
              <a:off x="0" y="0"/>
              <a:ext cx="11271693" cy="1903666"/>
            </a:xfrm>
            <a:prstGeom prst="roundRect">
              <a:avLst>
                <a:gd name="adj" fmla="val 1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26D35E1-188F-BB73-D088-057C5902B4D2}"/>
                </a:ext>
              </a:extLst>
            </p:cNvPr>
            <p:cNvSpPr txBox="1"/>
            <p:nvPr/>
          </p:nvSpPr>
          <p:spPr>
            <a:xfrm>
              <a:off x="55756" y="55756"/>
              <a:ext cx="11160181" cy="17921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0" i="0" dirty="0">
                  <a:solidFill>
                    <a:srgbClr val="0D0D0D"/>
                  </a:solidFill>
                  <a:effectLst/>
                  <a:latin typeface="Roboto" panose="02000000000000000000" pitchFamily="2" charset="0"/>
                </a:rPr>
                <a:t>How to change data type from string to map type?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0" dirty="0">
                  <a:solidFill>
                    <a:srgbClr val="000000"/>
                  </a:solidFill>
                  <a:effectLst/>
                  <a:latin typeface="Menlo"/>
                </a:rPr>
                <a:t>                             - from_json()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b="0" kern="1200" dirty="0">
                  <a:solidFill>
                    <a:schemeClr val="tx1"/>
                  </a:solidFill>
                </a:rPr>
                <a:t>                       - MapType()</a:t>
              </a:r>
            </a:p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000" dirty="0">
                  <a:solidFill>
                    <a:schemeClr val="tx1"/>
                  </a:solidFill>
                </a:rPr>
                <a:t>                       - StringType()</a:t>
              </a:r>
              <a:endParaRPr lang="en-US" sz="3000" b="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2AEB305-8070-F688-3CC9-875EE294E548}"/>
              </a:ext>
            </a:extLst>
          </p:cNvPr>
          <p:cNvGrpSpPr/>
          <p:nvPr/>
        </p:nvGrpSpPr>
        <p:grpSpPr>
          <a:xfrm>
            <a:off x="4755370" y="4873368"/>
            <a:ext cx="2681256" cy="577093"/>
            <a:chOff x="0" y="0"/>
            <a:chExt cx="3905253" cy="73879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7957486-111E-01C3-F122-43868B151E19}"/>
                </a:ext>
              </a:extLst>
            </p:cNvPr>
            <p:cNvSpPr/>
            <p:nvPr/>
          </p:nvSpPr>
          <p:spPr>
            <a:xfrm>
              <a:off x="0" y="0"/>
              <a:ext cx="3905253" cy="738794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800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FAE98B70-A049-C3DE-EEDC-EF5646C55A3C}"/>
                </a:ext>
              </a:extLst>
            </p:cNvPr>
            <p:cNvSpPr txBox="1"/>
            <p:nvPr/>
          </p:nvSpPr>
          <p:spPr>
            <a:xfrm>
              <a:off x="21639" y="21639"/>
              <a:ext cx="3861975" cy="6955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>
                  <a:solidFill>
                    <a:schemeClr val="tx1"/>
                  </a:solidFill>
                </a:rPr>
                <a:t>Data Formats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27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Menlo</vt:lpstr>
      <vt:lpstr>Roboto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SIMPL-PTIY/TAD</cp:lastModifiedBy>
  <cp:revision>20</cp:revision>
  <dcterms:created xsi:type="dcterms:W3CDTF">2024-09-06T05:12:12Z</dcterms:created>
  <dcterms:modified xsi:type="dcterms:W3CDTF">2024-11-07T08:33:17Z</dcterms:modified>
</cp:coreProperties>
</file>