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tx1"/>
              </a:solidFill>
            </a:rPr>
            <a:t>How to </a:t>
          </a:r>
          <a:r>
            <a:rPr lang="en-US" sz="2800" b="1" i="0" dirty="0">
              <a:solidFill>
                <a:schemeClr val="tx1"/>
              </a:solidFill>
            </a:rPr>
            <a:t>Convert date (data type: string) to timestamp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  <a:p>
          <a:r>
            <a:rPr lang="en-US" sz="2800" b="1" dirty="0">
              <a:solidFill>
                <a:schemeClr val="tx1"/>
              </a:solidFill>
            </a:rPr>
            <a:t>How to </a:t>
          </a:r>
          <a:r>
            <a:rPr lang="en-US" sz="2800" b="1" i="0" dirty="0">
              <a:solidFill>
                <a:schemeClr val="tx1"/>
              </a:solidFill>
            </a:rPr>
            <a:t>Convert date (data type: date) to timestamp</a:t>
          </a:r>
          <a:r>
            <a:rPr lang="en-US" sz="2800" b="1" dirty="0">
              <a:solidFill>
                <a:schemeClr val="tx1"/>
              </a:solidFill>
            </a:rPr>
            <a:t>?</a:t>
          </a:r>
        </a:p>
        <a:p>
          <a:r>
            <a:rPr lang="en-US" sz="2800" b="1" dirty="0">
              <a:solidFill>
                <a:schemeClr val="tx1"/>
              </a:solidFill>
            </a:rPr>
            <a:t>How to </a:t>
          </a:r>
          <a:r>
            <a:rPr lang="en-US" sz="2800" b="1" i="0" dirty="0">
              <a:solidFill>
                <a:schemeClr val="tx1"/>
              </a:solidFill>
            </a:rPr>
            <a:t>Convert timestamp (data type: string) to timestamp?</a:t>
          </a:r>
          <a:endParaRPr lang="en-US" sz="28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-126" custLinFactNeighborY="47204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DATE FUNCTIONS </a:t>
          </a: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LinFactNeighborX="-49" custLinFactNeighborY="1856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10519932" cy="1813905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How to </a:t>
          </a:r>
          <a:r>
            <a:rPr lang="en-US" sz="2800" b="1" i="0" kern="1200" dirty="0">
              <a:solidFill>
                <a:schemeClr val="tx1"/>
              </a:solidFill>
            </a:rPr>
            <a:t>Convert date (data type: string) to timestamp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How to </a:t>
          </a:r>
          <a:r>
            <a:rPr lang="en-US" sz="2800" b="1" i="0" kern="1200" dirty="0">
              <a:solidFill>
                <a:schemeClr val="tx1"/>
              </a:solidFill>
            </a:rPr>
            <a:t>Convert date (data type: date) to timestamp</a:t>
          </a:r>
          <a:r>
            <a:rPr lang="en-US" sz="2800" b="1" kern="1200" dirty="0">
              <a:solidFill>
                <a:schemeClr val="tx1"/>
              </a:solidFill>
            </a:rPr>
            <a:t>?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How to </a:t>
          </a:r>
          <a:r>
            <a:rPr lang="en-US" sz="2800" b="1" i="0" kern="1200" dirty="0">
              <a:solidFill>
                <a:schemeClr val="tx1"/>
              </a:solidFill>
            </a:rPr>
            <a:t>Convert timestamp (data type: string) to timestamp?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53127" y="53127"/>
        <a:ext cx="10413678" cy="170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1359" y="0"/>
          <a:ext cx="2786644" cy="47838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DATE FUNCTIONS </a:t>
          </a:r>
        </a:p>
      </dsp:txBody>
      <dsp:txXfrm>
        <a:off x="15370" y="14011"/>
        <a:ext cx="2758622" cy="450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D718D-805A-7529-7E12-3E5005966973}"/>
              </a:ext>
            </a:extLst>
          </p:cNvPr>
          <p:cNvSpPr txBox="1"/>
          <p:nvPr/>
        </p:nvSpPr>
        <p:spPr>
          <a:xfrm>
            <a:off x="916437" y="263168"/>
            <a:ext cx="4587717" cy="8309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to_timestamp()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334895"/>
              </p:ext>
            </p:extLst>
          </p:nvPr>
        </p:nvGraphicFramePr>
        <p:xfrm>
          <a:off x="353823" y="2806330"/>
          <a:ext cx="10530200" cy="181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5364480" y="949615"/>
            <a:ext cx="3986568" cy="1813905"/>
          </a:xfrm>
          <a:prstGeom prst="rect">
            <a:avLst/>
          </a:prstGeom>
          <a:effectLst/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82BE6C-98EB-5FFC-E2DB-E1993ED47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799310"/>
              </p:ext>
            </p:extLst>
          </p:nvPr>
        </p:nvGraphicFramePr>
        <p:xfrm>
          <a:off x="4222875" y="4850167"/>
          <a:ext cx="2792095" cy="47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778B48-2E51-8AC1-8115-65250E15FC70}"/>
              </a:ext>
            </a:extLst>
          </p:cNvPr>
          <p:cNvSpPr/>
          <p:nvPr/>
        </p:nvSpPr>
        <p:spPr>
          <a:xfrm>
            <a:off x="3520862" y="5609463"/>
            <a:ext cx="4196119" cy="597843"/>
          </a:xfrm>
          <a:custGeom>
            <a:avLst/>
            <a:gdLst>
              <a:gd name="connsiteX0" fmla="*/ 0 w 4196119"/>
              <a:gd name="connsiteY0" fmla="*/ 59784 h 597843"/>
              <a:gd name="connsiteX1" fmla="*/ 59784 w 4196119"/>
              <a:gd name="connsiteY1" fmla="*/ 0 h 597843"/>
              <a:gd name="connsiteX2" fmla="*/ 4136335 w 4196119"/>
              <a:gd name="connsiteY2" fmla="*/ 0 h 597843"/>
              <a:gd name="connsiteX3" fmla="*/ 4196119 w 4196119"/>
              <a:gd name="connsiteY3" fmla="*/ 59784 h 597843"/>
              <a:gd name="connsiteX4" fmla="*/ 4196119 w 4196119"/>
              <a:gd name="connsiteY4" fmla="*/ 538059 h 597843"/>
              <a:gd name="connsiteX5" fmla="*/ 4136335 w 4196119"/>
              <a:gd name="connsiteY5" fmla="*/ 597843 h 597843"/>
              <a:gd name="connsiteX6" fmla="*/ 59784 w 4196119"/>
              <a:gd name="connsiteY6" fmla="*/ 597843 h 597843"/>
              <a:gd name="connsiteX7" fmla="*/ 0 w 4196119"/>
              <a:gd name="connsiteY7" fmla="*/ 538059 h 597843"/>
              <a:gd name="connsiteX8" fmla="*/ 0 w 4196119"/>
              <a:gd name="connsiteY8" fmla="*/ 59784 h 59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6119" h="597843">
                <a:moveTo>
                  <a:pt x="0" y="59784"/>
                </a:moveTo>
                <a:cubicBezTo>
                  <a:pt x="0" y="26766"/>
                  <a:pt x="26766" y="0"/>
                  <a:pt x="59784" y="0"/>
                </a:cubicBezTo>
                <a:lnTo>
                  <a:pt x="4136335" y="0"/>
                </a:lnTo>
                <a:cubicBezTo>
                  <a:pt x="4169353" y="0"/>
                  <a:pt x="4196119" y="26766"/>
                  <a:pt x="4196119" y="59784"/>
                </a:cubicBezTo>
                <a:lnTo>
                  <a:pt x="4196119" y="538059"/>
                </a:lnTo>
                <a:cubicBezTo>
                  <a:pt x="4196119" y="571077"/>
                  <a:pt x="4169353" y="597843"/>
                  <a:pt x="4136335" y="597843"/>
                </a:cubicBezTo>
                <a:lnTo>
                  <a:pt x="59784" y="597843"/>
                </a:lnTo>
                <a:cubicBezTo>
                  <a:pt x="26766" y="597843"/>
                  <a:pt x="0" y="571077"/>
                  <a:pt x="0" y="538059"/>
                </a:cubicBezTo>
                <a:lnTo>
                  <a:pt x="0" y="5978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570" tIns="116570" rIns="116570" bIns="11657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kern="1200" dirty="0">
                <a:solidFill>
                  <a:schemeClr val="tx1"/>
                </a:solidFill>
                <a:effectLst/>
                <a:latin typeface="Menlo"/>
              </a:rPr>
              <a:t>to_timestamp( ) | </a:t>
            </a:r>
            <a:r>
              <a:rPr lang="en-US" sz="2600" b="0" kern="1200" dirty="0">
                <a:solidFill>
                  <a:schemeClr val="tx1"/>
                </a:solidFill>
              </a:rPr>
              <a:t>to_date( )</a:t>
            </a:r>
            <a:r>
              <a:rPr lang="en-US" sz="2600" b="0" kern="1200" dirty="0">
                <a:solidFill>
                  <a:schemeClr val="tx1"/>
                </a:solidFill>
                <a:effectLst/>
                <a:latin typeface="Menlo"/>
              </a:rPr>
              <a:t> </a:t>
            </a:r>
            <a:endParaRPr lang="en-US" sz="2600" b="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56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Menlo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13</cp:revision>
  <dcterms:created xsi:type="dcterms:W3CDTF">2024-09-06T05:12:12Z</dcterms:created>
  <dcterms:modified xsi:type="dcterms:W3CDTF">2024-09-14T11:16:16Z</dcterms:modified>
</cp:coreProperties>
</file>