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C17625-766E-4215-BEDB-56DF1E7E73C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200A21-C38E-43A7-85A9-5D4E85D3F861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4800" b="0" dirty="0">
              <a:solidFill>
                <a:schemeClr val="tx1"/>
              </a:solidFill>
            </a:rPr>
            <a:t>How to </a:t>
          </a:r>
          <a:r>
            <a:rPr lang="en-US" sz="4800" b="0" i="0" dirty="0">
              <a:solidFill>
                <a:schemeClr val="tx1"/>
              </a:solidFill>
            </a:rPr>
            <a:t>Convert StructType column into StringType?</a:t>
          </a:r>
          <a:endParaRPr lang="en-US" sz="4800" b="0" dirty="0">
            <a:solidFill>
              <a:schemeClr val="tx1"/>
            </a:solidFill>
          </a:endParaRPr>
        </a:p>
      </dgm:t>
    </dgm:pt>
    <dgm:pt modelId="{5C2E05B6-0C26-4B53-9ED4-822F0EE088CC}" type="parTrans" cxnId="{AEA7F48C-4E39-46DE-9DF2-59B1FA72A77E}">
      <dgm:prSet/>
      <dgm:spPr/>
      <dgm:t>
        <a:bodyPr/>
        <a:lstStyle/>
        <a:p>
          <a:endParaRPr lang="en-US"/>
        </a:p>
      </dgm:t>
    </dgm:pt>
    <dgm:pt modelId="{AABB54AF-A323-4EE6-B9E8-89A46F8D9F11}" type="sibTrans" cxnId="{AEA7F48C-4E39-46DE-9DF2-59B1FA72A77E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6BB3C8F2-64F3-4827-8A1D-54041A28FA74}" type="pres">
      <dgm:prSet presAssocID="{DBC17625-766E-4215-BEDB-56DF1E7E73C3}" presName="Name0" presStyleCnt="0">
        <dgm:presLayoutVars>
          <dgm:dir/>
          <dgm:resizeHandles val="exact"/>
        </dgm:presLayoutVars>
      </dgm:prSet>
      <dgm:spPr/>
    </dgm:pt>
    <dgm:pt modelId="{4A7BCCC8-CAE1-45C8-91B0-E1F53020160E}" type="pres">
      <dgm:prSet presAssocID="{94200A21-C38E-43A7-85A9-5D4E85D3F861}" presName="node" presStyleLbl="node1" presStyleIdx="0" presStyleCnt="1" custScaleX="100098" custLinFactNeighborX="-126" custLinFactNeighborY="47204">
        <dgm:presLayoutVars>
          <dgm:bulletEnabled val="1"/>
        </dgm:presLayoutVars>
      </dgm:prSet>
      <dgm:spPr/>
    </dgm:pt>
  </dgm:ptLst>
  <dgm:cxnLst>
    <dgm:cxn modelId="{127D654E-06CC-4654-9E69-B34E58F72FA2}" type="presOf" srcId="{94200A21-C38E-43A7-85A9-5D4E85D3F861}" destId="{4A7BCCC8-CAE1-45C8-91B0-E1F53020160E}" srcOrd="0" destOrd="0" presId="urn:microsoft.com/office/officeart/2005/8/layout/process1"/>
    <dgm:cxn modelId="{AEA7F48C-4E39-46DE-9DF2-59B1FA72A77E}" srcId="{DBC17625-766E-4215-BEDB-56DF1E7E73C3}" destId="{94200A21-C38E-43A7-85A9-5D4E85D3F861}" srcOrd="0" destOrd="0" parTransId="{5C2E05B6-0C26-4B53-9ED4-822F0EE088CC}" sibTransId="{AABB54AF-A323-4EE6-B9E8-89A46F8D9F11}"/>
    <dgm:cxn modelId="{576E49F1-E709-4B2A-B666-188132CE64A0}" type="presOf" srcId="{DBC17625-766E-4215-BEDB-56DF1E7E73C3}" destId="{6BB3C8F2-64F3-4827-8A1D-54041A28FA74}" srcOrd="0" destOrd="0" presId="urn:microsoft.com/office/officeart/2005/8/layout/process1"/>
    <dgm:cxn modelId="{534A5956-681D-4BA2-865E-A12451DF97F4}" type="presParOf" srcId="{6BB3C8F2-64F3-4827-8A1D-54041A28FA74}" destId="{4A7BCCC8-CAE1-45C8-91B0-E1F53020160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7BCCC8-CAE1-45C8-91B0-E1F53020160E}">
      <dsp:nvSpPr>
        <dsp:cNvPr id="0" name=""/>
        <dsp:cNvSpPr/>
      </dsp:nvSpPr>
      <dsp:spPr>
        <a:xfrm>
          <a:off x="0" y="0"/>
          <a:ext cx="10519932" cy="1954724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kern="1200" dirty="0">
              <a:solidFill>
                <a:schemeClr val="tx1"/>
              </a:solidFill>
            </a:rPr>
            <a:t>How to </a:t>
          </a:r>
          <a:r>
            <a:rPr lang="en-US" sz="4800" b="0" i="0" kern="1200" dirty="0">
              <a:solidFill>
                <a:schemeClr val="tx1"/>
              </a:solidFill>
            </a:rPr>
            <a:t>Convert StructType column into StringType?</a:t>
          </a:r>
          <a:endParaRPr lang="en-US" sz="4800" b="0" kern="1200" dirty="0">
            <a:solidFill>
              <a:schemeClr val="tx1"/>
            </a:solidFill>
          </a:endParaRPr>
        </a:p>
      </dsp:txBody>
      <dsp:txXfrm>
        <a:off x="57252" y="57252"/>
        <a:ext cx="10405428" cy="1840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9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6473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25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9472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88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43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6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2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9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4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9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1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7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D75E5-7D0B-4DB1-8089-18AFE897D15D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9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FD718D-805A-7529-7E12-3E5005966973}"/>
              </a:ext>
            </a:extLst>
          </p:cNvPr>
          <p:cNvSpPr txBox="1"/>
          <p:nvPr/>
        </p:nvSpPr>
        <p:spPr>
          <a:xfrm>
            <a:off x="916437" y="263168"/>
            <a:ext cx="2732285" cy="83096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6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to_json()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5DEB473-CE35-16C7-0FA5-8B94D06EAF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3424228"/>
              </p:ext>
            </p:extLst>
          </p:nvPr>
        </p:nvGraphicFramePr>
        <p:xfrm>
          <a:off x="916437" y="2193770"/>
          <a:ext cx="10530200" cy="19547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8A6757A-D37D-F9B7-16BB-8A2582C5D4E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020" t="8078" b="13937"/>
          <a:stretch/>
        </p:blipFill>
        <p:spPr>
          <a:xfrm>
            <a:off x="4556712" y="118724"/>
            <a:ext cx="3986568" cy="1813905"/>
          </a:xfrm>
          <a:prstGeom prst="rect">
            <a:avLst/>
          </a:prstGeom>
          <a:effectLst/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778B48-2E51-8AC1-8115-65250E15FC70}"/>
              </a:ext>
            </a:extLst>
          </p:cNvPr>
          <p:cNvSpPr/>
          <p:nvPr/>
        </p:nvSpPr>
        <p:spPr>
          <a:xfrm>
            <a:off x="4465468" y="4488593"/>
            <a:ext cx="2707689" cy="769644"/>
          </a:xfrm>
          <a:custGeom>
            <a:avLst/>
            <a:gdLst>
              <a:gd name="connsiteX0" fmla="*/ 0 w 4196119"/>
              <a:gd name="connsiteY0" fmla="*/ 59784 h 597843"/>
              <a:gd name="connsiteX1" fmla="*/ 59784 w 4196119"/>
              <a:gd name="connsiteY1" fmla="*/ 0 h 597843"/>
              <a:gd name="connsiteX2" fmla="*/ 4136335 w 4196119"/>
              <a:gd name="connsiteY2" fmla="*/ 0 h 597843"/>
              <a:gd name="connsiteX3" fmla="*/ 4196119 w 4196119"/>
              <a:gd name="connsiteY3" fmla="*/ 59784 h 597843"/>
              <a:gd name="connsiteX4" fmla="*/ 4196119 w 4196119"/>
              <a:gd name="connsiteY4" fmla="*/ 538059 h 597843"/>
              <a:gd name="connsiteX5" fmla="*/ 4136335 w 4196119"/>
              <a:gd name="connsiteY5" fmla="*/ 597843 h 597843"/>
              <a:gd name="connsiteX6" fmla="*/ 59784 w 4196119"/>
              <a:gd name="connsiteY6" fmla="*/ 597843 h 597843"/>
              <a:gd name="connsiteX7" fmla="*/ 0 w 4196119"/>
              <a:gd name="connsiteY7" fmla="*/ 538059 h 597843"/>
              <a:gd name="connsiteX8" fmla="*/ 0 w 4196119"/>
              <a:gd name="connsiteY8" fmla="*/ 59784 h 597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96119" h="597843">
                <a:moveTo>
                  <a:pt x="0" y="59784"/>
                </a:moveTo>
                <a:cubicBezTo>
                  <a:pt x="0" y="26766"/>
                  <a:pt x="26766" y="0"/>
                  <a:pt x="59784" y="0"/>
                </a:cubicBezTo>
                <a:lnTo>
                  <a:pt x="4136335" y="0"/>
                </a:lnTo>
                <a:cubicBezTo>
                  <a:pt x="4169353" y="0"/>
                  <a:pt x="4196119" y="26766"/>
                  <a:pt x="4196119" y="59784"/>
                </a:cubicBezTo>
                <a:lnTo>
                  <a:pt x="4196119" y="538059"/>
                </a:lnTo>
                <a:cubicBezTo>
                  <a:pt x="4196119" y="571077"/>
                  <a:pt x="4169353" y="597843"/>
                  <a:pt x="4136335" y="597843"/>
                </a:cubicBezTo>
                <a:lnTo>
                  <a:pt x="59784" y="597843"/>
                </a:lnTo>
                <a:cubicBezTo>
                  <a:pt x="26766" y="597843"/>
                  <a:pt x="0" y="571077"/>
                  <a:pt x="0" y="538059"/>
                </a:cubicBezTo>
                <a:lnTo>
                  <a:pt x="0" y="59784"/>
                </a:lnTo>
                <a:close/>
              </a:path>
            </a:pathLst>
          </a:cu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6570" tIns="116570" rIns="116570" bIns="116570" numCol="1" spcCol="1270" anchor="ctr" anchorCtr="0">
            <a:noAutofit/>
          </a:bodyPr>
          <a:lstStyle/>
          <a:p>
            <a:pPr marL="0" lvl="0" indent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400" b="0" kern="1200" dirty="0">
                <a:solidFill>
                  <a:schemeClr val="tx1"/>
                </a:solidFill>
                <a:effectLst/>
                <a:latin typeface="Menlo"/>
              </a:rPr>
              <a:t>to_json( ) </a:t>
            </a:r>
            <a:endParaRPr lang="en-US" sz="4400" b="0" kern="12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3F0F1-94EE-2A98-5EF6-5D3B39DC5C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51594" y="4705166"/>
            <a:ext cx="3717573" cy="195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13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256</TotalTime>
  <Words>17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Century Gothic</vt:lpstr>
      <vt:lpstr>Menlo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Anuganti, Suresh SBOBNG-PTIY/TAD</dc:creator>
  <cp:lastModifiedBy>Anuganti, Suresh SBOBNG-PTIY/TAD</cp:lastModifiedBy>
  <cp:revision>16</cp:revision>
  <dcterms:created xsi:type="dcterms:W3CDTF">2024-09-06T05:12:12Z</dcterms:created>
  <dcterms:modified xsi:type="dcterms:W3CDTF">2024-10-04T13:15:54Z</dcterms:modified>
</cp:coreProperties>
</file>