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A7F-409A-9672-323A-CC8047B2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92CB4-81F4-1606-6CA9-5E44D87C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E422-52E4-AC6E-4BDE-1D8EE7B4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9E9E-BBD9-6147-940E-7326BD6B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0D82-1C01-90A3-4E49-68D19AC5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2DAD-F77A-F0CC-F5F0-6BB6716B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A00-142D-1F20-F098-CB61B12C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5DBD-B7AE-DA20-B18F-C68BD911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549C-248B-DF8A-CE8F-8E52A08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6058-4D81-6A31-BD4A-99ABB80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4079B-ADE8-37E7-5942-F20A13631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5548-1737-0C68-5BD2-3384553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4F72-E3CE-D3AA-C581-85B9ED5D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2D58-B1CC-5640-BD63-E6FC117F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CB1B-C6C6-20B2-2332-CD3D6A23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A3F0-4AC6-238F-0A6E-145B10B8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F1FB-B08B-CA1E-EE2A-76AD7804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DB5B-F671-D7E0-7D61-0E14353C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0534-93A8-072C-9FFE-2418091B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CD7B-F655-0A96-F4F2-A66F3281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9A52-8C25-F69A-9E7C-7A10BB22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0564C-E3DE-F5A5-7ECF-CCA0F297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8607-FDF9-444F-5F8E-2B8BF2ED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485A-95E0-D3E1-F421-E78D45F0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DD28-479C-BAA4-B644-A286058C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9AC0-4A56-89E1-0F19-5F807C9D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7C40-D9C5-EB1C-7BAB-57A11F14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5079-C4A4-BB85-8C22-5AB8F96C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7891E-7D5E-3F75-3972-EC799A35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D2CC-0026-8D9B-BE3A-99E73F2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0017-5CC3-420F-BB27-F0B723D8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99C2-978F-6694-282A-FB10A33F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B8483-0F01-5DF3-73F9-D931C603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91E02-9AB8-9C7F-38F6-F5C68DD8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C6E09-7B2A-0243-5C85-932651B2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F81CB-6619-CFBB-DD18-6C0F5990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DA7CD-8077-F7CB-B219-CC7E0FCB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17E19-B2C7-31C8-CA60-3C645E7B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5F785-A003-3F5A-7F98-C6BD4CE0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F158-E496-A665-BE77-7EB3C189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C4C9B-7302-A4BD-EBE4-1535D621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1B3C8-D849-FC28-EBB3-EA7D1B1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A2D58-8B95-FE8A-BE87-C843CC68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AE13-931C-996E-4C46-05890F4D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BA214-E2AB-337E-699F-69A269D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D0499-D241-5194-4AD9-428ED976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872A-D78D-369D-5241-1F25D248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A66D-B45C-0D47-5BED-C6D7E52C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C5D07-66C6-E607-76FF-FD3EFDF6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5BB40-CCDE-BF5B-F4A7-DA7021DA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3F11-E651-3D29-B6B1-5EFED076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124B-0FE0-1E26-2542-458EA0E1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D70-DAAA-A582-4423-F1D560E0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96DFF-5896-2E7B-2F16-0A21CE7D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F16C4-7C9B-D489-3361-3582D22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D489-EEA9-CE9C-8B2B-4C865ADA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89FD-BA1C-508A-80CC-275B65E1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DC5D-0BA2-D008-E511-948AD51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E97C2-41D0-3B38-6686-64461AF3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CB229-0F54-EAF0-9145-369CECFC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4027-E951-F118-9D7B-ED4F8F7C0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4BDE-4D9D-40A2-A5F8-8D9E4F1BD95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E77D-57F2-60FF-0B25-1434D95BE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F76E-1045-DC05-DF70-CC6FDEAE7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6D2D-ECAC-4E6F-9DD9-1BE666BD6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F77A6-B532-88F6-FAAD-6B590EAC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4" y="93702"/>
            <a:ext cx="8751611" cy="66535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35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1</cp:revision>
  <dcterms:created xsi:type="dcterms:W3CDTF">2024-09-24T05:17:56Z</dcterms:created>
  <dcterms:modified xsi:type="dcterms:W3CDTF">2024-09-24T05:19:38Z</dcterms:modified>
</cp:coreProperties>
</file>