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8B191-8C2F-4D0D-B1DC-CD48BD1E3F17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C8D70-2D40-487A-9763-4886FCF5E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7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C8D70-2D40-487A-9763-4886FCF5EE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5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C8D70-2D40-487A-9763-4886FCF5EE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6255-C99D-3B6C-B8E6-10CFC1FEA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2741C-6E17-81F2-1F80-D1001AC8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BD2B-9E6D-C786-EE3D-166D8EC2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FEA6-606F-F393-FB68-2164A263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2CCF-1D62-D436-BA3F-FEF220F0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DAFB-EFFF-9290-0269-37E843B7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1DE37-F075-64D4-A674-D3951A3E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3E25-67AD-99BA-0747-16988C21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5233-90FD-B664-BFA2-35AC5CCF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EBD7C-5E86-AD23-72C5-213B4D2F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170DA-090E-F562-BA47-33ECDE0B2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4C49-153D-7229-68BA-2F87C1F36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54AA-2DCB-A7C1-9EA1-9AFE8895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52ECC-D8A5-D8A4-4A23-1A19C04F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2BAC-40CB-FDB1-9C45-CAECBCA8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EFD-8BBF-B4B3-C8E8-761013A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EFA7-7055-4BC3-2BE8-75C3577D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CAF9-F194-8FE5-1517-749E5DA6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9716-8937-80AB-9661-FFCD3750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F8D5-8DDB-4A52-D782-3F94C068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39C6-01CB-5C95-FA66-F4C953A6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09F73-94CF-5DDA-5E19-EC7AB516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F118-347B-00BC-25FB-DB5262C9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7A950-FB45-BDF3-2B4C-B05C92CE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799A-09A1-2911-F3C0-7B102B27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0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C926-551F-2638-16CF-9739101A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CD13-02FB-87B1-4849-9EAA7D01F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9D4F1-37CB-08CA-A282-A4596278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792B2-4FB2-E8D0-E7EF-B51B5ECE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45DAB-47A5-6299-3021-CB54FA44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942D1-DA7C-68B3-ECCB-23FF490C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262-1767-432A-0122-54FF7B5C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1E17D-4A54-A65C-8D9B-7CB43778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7F286-4315-C2A1-31DA-1145B3A6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4FAF1-EBC4-A92B-D5BB-C04E730CD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79D1E-BCB2-E1D3-2E9C-3AA3BEF19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E07C3-6C6A-364D-5785-126978B3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C96E1-55A2-7ECE-40BF-D0FC336E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3C1FA-29E6-E7A9-53AE-8510352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01C9-BE1E-39A3-C937-33693094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5357A-B74A-AFE5-BB54-21F3ACD6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8D04A-B897-0B1F-3BC3-983381ED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38AF1-C74E-C397-6D94-819B3CE3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CB0D2-0CEC-FF1F-E750-74E82815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CAD8E-39A8-8B91-A082-C7D7243E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707A9-D060-3982-7C7D-08430DCA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1B08-81F3-B4AD-DE07-0A5B65D7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F916A-8B21-A41D-67C6-3076636F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B2EC3-2D8C-D9DD-4988-25465DCE1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55984-BBCD-B484-A935-34C446D7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D922D-7AF5-06C3-F158-B18524AB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7518D-B5C0-6B85-7F0E-E21C1AF5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1DDD-DDD3-5F0A-BD87-8843364D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1DD4F-71EE-1CDD-8016-C58199240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E10FD-BF59-41D3-64CF-D9071714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6EA9-6799-6378-51B3-38AE016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3F81-12DA-8545-FD72-4CCCF153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3826-669A-29A1-4E74-8CDD58AB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1DF25-B10B-E045-84E4-0B00C778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01C50-8545-7EB6-8403-C0597CBA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DD7E-35D5-4AF9-9893-1C081517D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D25C-365D-4A57-9322-0DF290E62838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AC06-64A8-FD70-6051-8AA828C3E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1386-EA8A-7659-708C-5FF1A2047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B32159-179B-38BE-A8AC-F0C499CB7E7F}"/>
              </a:ext>
            </a:extLst>
          </p:cNvPr>
          <p:cNvSpPr txBox="1"/>
          <p:nvPr/>
        </p:nvSpPr>
        <p:spPr>
          <a:xfrm>
            <a:off x="186254" y="160153"/>
            <a:ext cx="1092145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Explode: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- </a:t>
            </a:r>
            <a:r>
              <a:rPr lang="en-US" dirty="0"/>
              <a:t>When an array is passed to explode function, it creates a new row for each element in array.</a:t>
            </a:r>
          </a:p>
          <a:p>
            <a:pPr>
              <a:lnSpc>
                <a:spcPct val="150000"/>
              </a:lnSpc>
            </a:pPr>
            <a:r>
              <a:rPr lang="en-US" dirty="0"/>
              <a:t>   - When a map is passed, it creates two new columns one for key and one for value and each element in map split</a:t>
            </a:r>
          </a:p>
          <a:p>
            <a:pPr>
              <a:lnSpc>
                <a:spcPct val="150000"/>
              </a:lnSpc>
            </a:pPr>
            <a:r>
              <a:rPr lang="en-US" dirty="0"/>
              <a:t>      into the rows. If the array or map is NULL, that row is eliminated.</a:t>
            </a:r>
          </a:p>
        </p:txBody>
      </p:sp>
    </p:spTree>
    <p:extLst>
      <p:ext uri="{BB962C8B-B14F-4D97-AF65-F5344CB8AC3E}">
        <p14:creationId xmlns:p14="http://schemas.microsoft.com/office/powerpoint/2010/main" val="293146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6B60C0-5FF7-0C1F-4C3B-A693E2FE880C}"/>
              </a:ext>
            </a:extLst>
          </p:cNvPr>
          <p:cNvSpPr txBox="1"/>
          <p:nvPr/>
        </p:nvSpPr>
        <p:spPr>
          <a:xfrm>
            <a:off x="142239" y="2344341"/>
            <a:ext cx="8076727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data = [(1, "Suresh", [".net", "Python", "Spark", "Azure"]), </a:t>
            </a:r>
          </a:p>
          <a:p>
            <a:r>
              <a:rPr lang="en-US" dirty="0"/>
              <a:t>             (2, "Ramya", ["java", "PySpark", "Glue", "AWS"]),</a:t>
            </a:r>
          </a:p>
          <a:p>
            <a:r>
              <a:rPr lang="en-US" dirty="0"/>
              <a:t>             (3, "Rakesh", ["ADF", "SQL", "ApacheSpark", "GCC"]), </a:t>
            </a:r>
          </a:p>
          <a:p>
            <a:r>
              <a:rPr lang="en-US" dirty="0"/>
              <a:t>             (4, "Apurba", ["C", "SAP", "Mainframes", "ADB"]),</a:t>
            </a:r>
          </a:p>
          <a:p>
            <a:r>
              <a:rPr lang="en-US" dirty="0"/>
              <a:t>             (5, "Pranitha", ["COBOL", "DEVOPS", "SparkSQL", "CICD"]), </a:t>
            </a:r>
          </a:p>
          <a:p>
            <a:r>
              <a:rPr lang="en-US" dirty="0"/>
              <a:t>             (6, "Sowmya", ["ABAP", "VisualStudio", "Google-</a:t>
            </a:r>
            <a:r>
              <a:rPr lang="en-US" dirty="0" err="1"/>
              <a:t>Colab</a:t>
            </a:r>
            <a:r>
              <a:rPr lang="en-US" dirty="0"/>
              <a:t>", "SalesForce"]),</a:t>
            </a:r>
          </a:p>
          <a:p>
            <a:r>
              <a:rPr lang="en-US" dirty="0"/>
              <a:t>            ]</a:t>
            </a:r>
          </a:p>
          <a:p>
            <a:r>
              <a:rPr lang="en-US" dirty="0"/>
              <a:t>schema = ["id", "Name", "skills"]</a:t>
            </a:r>
          </a:p>
          <a:p>
            <a:endParaRPr lang="en-US" dirty="0"/>
          </a:p>
          <a:p>
            <a:r>
              <a:rPr lang="en-US" dirty="0"/>
              <a:t>df = spark.createDataFrame(data, schema)</a:t>
            </a:r>
          </a:p>
          <a:p>
            <a:r>
              <a:rPr lang="en-US" dirty="0"/>
              <a:t>display(df)</a:t>
            </a:r>
          </a:p>
          <a:p>
            <a:r>
              <a:rPr lang="en-US" dirty="0"/>
              <a:t>df.printSchema()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F0B69-A17F-9CB8-A6DC-EC0C3FE5D1E5}"/>
              </a:ext>
            </a:extLst>
          </p:cNvPr>
          <p:cNvSpPr txBox="1"/>
          <p:nvPr/>
        </p:nvSpPr>
        <p:spPr>
          <a:xfrm>
            <a:off x="128693" y="5839327"/>
            <a:ext cx="5195147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df = df.withColumn("New-Skills", explode(df['skills']))</a:t>
            </a:r>
          </a:p>
          <a:p>
            <a:r>
              <a:rPr lang="en-US" dirty="0"/>
              <a:t>display(df)</a:t>
            </a:r>
          </a:p>
          <a:p>
            <a:r>
              <a:rPr lang="en-US" dirty="0"/>
              <a:t>df.printSchema()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044D68-855E-5784-102E-CD4732E2B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93" y="102838"/>
            <a:ext cx="11504507" cy="16853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FCB7B6-C956-5FE3-4FE2-5BF0C8DBA712}"/>
              </a:ext>
            </a:extLst>
          </p:cNvPr>
          <p:cNvSpPr txBox="1"/>
          <p:nvPr/>
        </p:nvSpPr>
        <p:spPr>
          <a:xfrm>
            <a:off x="142240" y="1885237"/>
            <a:ext cx="45821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from pyspark.sql.functions import col, explode</a:t>
            </a:r>
          </a:p>
        </p:txBody>
      </p:sp>
    </p:spTree>
    <p:extLst>
      <p:ext uri="{BB962C8B-B14F-4D97-AF65-F5344CB8AC3E}">
        <p14:creationId xmlns:p14="http://schemas.microsoft.com/office/powerpoint/2010/main" val="400155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CC9D6B0-A5A6-33CA-DD88-87C02140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2" y="89090"/>
            <a:ext cx="11883028" cy="67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5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248</Words>
  <Application>Microsoft Office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7</cp:revision>
  <dcterms:created xsi:type="dcterms:W3CDTF">2024-06-15T06:27:30Z</dcterms:created>
  <dcterms:modified xsi:type="dcterms:W3CDTF">2024-06-15T12:02:53Z</dcterms:modified>
</cp:coreProperties>
</file>