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8078" b="13937"/>
          <a:stretch/>
        </p:blipFill>
        <p:spPr>
          <a:xfrm>
            <a:off x="976544" y="122680"/>
            <a:ext cx="3364637" cy="1530925"/>
          </a:xfrm>
          <a:prstGeom prst="rect">
            <a:avLst/>
          </a:prstGeom>
          <a:effectLst/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0DEA487-F39C-1C8D-97FC-EA6BC4A90F88}"/>
              </a:ext>
            </a:extLst>
          </p:cNvPr>
          <p:cNvGrpSpPr/>
          <p:nvPr/>
        </p:nvGrpSpPr>
        <p:grpSpPr>
          <a:xfrm>
            <a:off x="891108" y="2117966"/>
            <a:ext cx="10223735" cy="1770454"/>
            <a:chOff x="0" y="0"/>
            <a:chExt cx="11271693" cy="19036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A9A0FE7-8B31-15ED-1F3D-5B299AB0FBD0}"/>
                </a:ext>
              </a:extLst>
            </p:cNvPr>
            <p:cNvSpPr/>
            <p:nvPr/>
          </p:nvSpPr>
          <p:spPr>
            <a:xfrm>
              <a:off x="0" y="0"/>
              <a:ext cx="11271693" cy="1903666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44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26D35E1-188F-BB73-D088-057C5902B4D2}"/>
                </a:ext>
              </a:extLst>
            </p:cNvPr>
            <p:cNvSpPr txBox="1"/>
            <p:nvPr/>
          </p:nvSpPr>
          <p:spPr>
            <a:xfrm>
              <a:off x="55756" y="55756"/>
              <a:ext cx="11160181" cy="1792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</a:rPr>
                <a:t>How to </a:t>
              </a:r>
              <a:r>
                <a:rPr lang="en-US" sz="4400" b="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Explode Array Columns to Rows </a:t>
              </a:r>
              <a:r>
                <a:rPr lang="en-US" sz="44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</a:rPr>
                <a:t>?</a:t>
              </a:r>
            </a:p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</a:rPr>
                <a:t>How to </a:t>
              </a:r>
              <a:r>
                <a:rPr lang="en-US" sz="4400" b="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Explode Map Columns to Rows </a:t>
              </a:r>
              <a:r>
                <a:rPr lang="en-US" sz="44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</a:rPr>
                <a:t>?</a:t>
              </a:r>
              <a:endParaRPr lang="en-US" sz="4400" b="0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3A6583D-7AB4-EE22-F90F-59EF284C3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722" y="4724116"/>
            <a:ext cx="3367121" cy="17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1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Roboto</vt:lpstr>
      <vt:lpstr>Times New Roman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21</cp:revision>
  <dcterms:created xsi:type="dcterms:W3CDTF">2024-09-06T05:12:12Z</dcterms:created>
  <dcterms:modified xsi:type="dcterms:W3CDTF">2024-10-11T08:26:09Z</dcterms:modified>
</cp:coreProperties>
</file>