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8625403" y="175570"/>
            <a:ext cx="3364637" cy="1530925"/>
          </a:xfrm>
          <a:prstGeom prst="rect">
            <a:avLst/>
          </a:prstGeom>
          <a:effectLst/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649889" y="1976530"/>
            <a:ext cx="11075991" cy="967666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44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</a:rPr>
                <a:t>Difference b/n Explode and Explode_Outer?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3A6583D-7AB4-EE22-F90F-59EF284C3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78" y="4625758"/>
            <a:ext cx="3367121" cy="1770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61F82-116F-68E9-E3A4-83EF700CFBDB}"/>
              </a:ext>
            </a:extLst>
          </p:cNvPr>
          <p:cNvSpPr txBox="1"/>
          <p:nvPr/>
        </p:nvSpPr>
        <p:spPr>
          <a:xfrm>
            <a:off x="870012" y="177553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[explode / explode_outer]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31444-CADA-8032-AFD1-2E3CD4D6C12C}"/>
              </a:ext>
            </a:extLst>
          </p:cNvPr>
          <p:cNvSpPr txBox="1"/>
          <p:nvPr/>
        </p:nvSpPr>
        <p:spPr>
          <a:xfrm>
            <a:off x="4268976" y="3214231"/>
            <a:ext cx="5068064" cy="29565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/>
              <a:t>SPARK</a:t>
            </a:r>
          </a:p>
          <a:p>
            <a:pPr algn="ctr">
              <a:lnSpc>
                <a:spcPct val="150000"/>
              </a:lnSpc>
            </a:pPr>
            <a:r>
              <a:rPr lang="en-US" sz="3200" b="1" dirty="0"/>
              <a:t>FUNCTIONS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EXPLODE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EXPLODE_OUTER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23</cp:revision>
  <dcterms:created xsi:type="dcterms:W3CDTF">2024-09-06T05:12:12Z</dcterms:created>
  <dcterms:modified xsi:type="dcterms:W3CDTF">2024-10-11T11:07:30Z</dcterms:modified>
</cp:coreProperties>
</file>