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8078" b="13937"/>
          <a:stretch/>
        </p:blipFill>
        <p:spPr>
          <a:xfrm>
            <a:off x="8625403" y="175570"/>
            <a:ext cx="3364637" cy="1530925"/>
          </a:xfrm>
          <a:prstGeom prst="rect">
            <a:avLst/>
          </a:prstGeom>
          <a:effectLst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DEA487-F39C-1C8D-97FC-EA6BC4A90F88}"/>
              </a:ext>
            </a:extLst>
          </p:cNvPr>
          <p:cNvGrpSpPr/>
          <p:nvPr/>
        </p:nvGrpSpPr>
        <p:grpSpPr>
          <a:xfrm>
            <a:off x="1582044" y="1957364"/>
            <a:ext cx="8502989" cy="1530925"/>
            <a:chOff x="0" y="0"/>
            <a:chExt cx="11271693" cy="1903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A0FE7-8B31-15ED-1F3D-5B299AB0FBD0}"/>
                </a:ext>
              </a:extLst>
            </p:cNvPr>
            <p:cNvSpPr/>
            <p:nvPr/>
          </p:nvSpPr>
          <p:spPr>
            <a:xfrm>
              <a:off x="0" y="0"/>
              <a:ext cx="11271693" cy="190366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44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6D35E1-188F-BB73-D088-057C5902B4D2}"/>
                </a:ext>
              </a:extLst>
            </p:cNvPr>
            <p:cNvSpPr txBox="1"/>
            <p:nvPr/>
          </p:nvSpPr>
          <p:spPr>
            <a:xfrm>
              <a:off x="55756" y="55756"/>
              <a:ext cx="11160181" cy="179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Difference b/n posexplode and posexplode_outer?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A6583D-7AB4-EE22-F90F-59EF284C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" y="4625758"/>
            <a:ext cx="3367121" cy="1770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61F82-116F-68E9-E3A4-83EF700CFBDB}"/>
              </a:ext>
            </a:extLst>
          </p:cNvPr>
          <p:cNvSpPr txBox="1"/>
          <p:nvPr/>
        </p:nvSpPr>
        <p:spPr>
          <a:xfrm>
            <a:off x="870012" y="177553"/>
            <a:ext cx="6293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[posexplode / posexplode_outer]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31444-CADA-8032-AFD1-2E3CD4D6C12C}"/>
              </a:ext>
            </a:extLst>
          </p:cNvPr>
          <p:cNvSpPr txBox="1"/>
          <p:nvPr/>
        </p:nvSpPr>
        <p:spPr>
          <a:xfrm>
            <a:off x="4268976" y="3666994"/>
            <a:ext cx="5068064" cy="29565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SPARK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FUNCTIONS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POSEXPLODE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POSEXPLODE_OUTER</a:t>
            </a: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335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24</cp:revision>
  <dcterms:created xsi:type="dcterms:W3CDTF">2024-09-06T05:12:12Z</dcterms:created>
  <dcterms:modified xsi:type="dcterms:W3CDTF">2024-10-11T11:11:53Z</dcterms:modified>
</cp:coreProperties>
</file>