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4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47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6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A6757A-D37D-F9B7-16BB-8A2582C5D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8078" b="13937"/>
          <a:stretch/>
        </p:blipFill>
        <p:spPr>
          <a:xfrm>
            <a:off x="8625403" y="175570"/>
            <a:ext cx="3364637" cy="1530925"/>
          </a:xfrm>
          <a:prstGeom prst="rect">
            <a:avLst/>
          </a:prstGeom>
          <a:effectLst/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0DEA487-F39C-1C8D-97FC-EA6BC4A90F88}"/>
              </a:ext>
            </a:extLst>
          </p:cNvPr>
          <p:cNvGrpSpPr/>
          <p:nvPr/>
        </p:nvGrpSpPr>
        <p:grpSpPr>
          <a:xfrm>
            <a:off x="733713" y="2037263"/>
            <a:ext cx="10292353" cy="2668394"/>
            <a:chOff x="0" y="0"/>
            <a:chExt cx="11271693" cy="19036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A9A0FE7-8B31-15ED-1F3D-5B299AB0FBD0}"/>
                </a:ext>
              </a:extLst>
            </p:cNvPr>
            <p:cNvSpPr/>
            <p:nvPr/>
          </p:nvSpPr>
          <p:spPr>
            <a:xfrm>
              <a:off x="0" y="0"/>
              <a:ext cx="11271693" cy="1903666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440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26D35E1-188F-BB73-D088-057C5902B4D2}"/>
                </a:ext>
              </a:extLst>
            </p:cNvPr>
            <p:cNvSpPr txBox="1"/>
            <p:nvPr/>
          </p:nvSpPr>
          <p:spPr>
            <a:xfrm>
              <a:off x="55756" y="55756"/>
              <a:ext cx="11160181" cy="1792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b="0" i="0" dirty="0">
                  <a:solidFill>
                    <a:srgbClr val="0D0D0D"/>
                  </a:solidFill>
                  <a:effectLst/>
                  <a:latin typeface="Roboto" panose="02000000000000000000" pitchFamily="2" charset="0"/>
                </a:rPr>
                <a:t>How to flatten Array of Array into rows?</a:t>
              </a:r>
            </a:p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0" i="0" dirty="0">
                  <a:solidFill>
                    <a:srgbClr val="0D0D0D"/>
                  </a:solidFill>
                  <a:effectLst/>
                  <a:latin typeface="Roboto" panose="02000000000000000000" pitchFamily="2" charset="0"/>
                </a:rPr>
                <a:t>                      - Flatten &amp; Explode</a:t>
              </a:r>
            </a:p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0" i="0" dirty="0">
                  <a:solidFill>
                    <a:srgbClr val="0D0D0D"/>
                  </a:solidFill>
                  <a:effectLst/>
                  <a:latin typeface="Roboto" panose="02000000000000000000" pitchFamily="2" charset="0"/>
                </a:rPr>
                <a:t>                      - Explode &amp; Explode</a:t>
              </a:r>
              <a:endParaRPr lang="en-US" sz="4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3A6583D-7AB4-EE22-F90F-59EF284C3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8" y="4900968"/>
            <a:ext cx="3367121" cy="1770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461F82-116F-68E9-E3A4-83EF700CFBDB}"/>
              </a:ext>
            </a:extLst>
          </p:cNvPr>
          <p:cNvSpPr txBox="1"/>
          <p:nvPr/>
        </p:nvSpPr>
        <p:spPr>
          <a:xfrm>
            <a:off x="870012" y="177553"/>
            <a:ext cx="416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[Flatten / Explode]</a:t>
            </a:r>
          </a:p>
        </p:txBody>
      </p:sp>
    </p:spTree>
    <p:extLst>
      <p:ext uri="{BB962C8B-B14F-4D97-AF65-F5344CB8AC3E}">
        <p14:creationId xmlns:p14="http://schemas.microsoft.com/office/powerpoint/2010/main" val="747513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338</TotalTime>
  <Words>24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Anuganti, Suresh SBOBNG-PTIY/TAD</cp:lastModifiedBy>
  <cp:revision>25</cp:revision>
  <dcterms:created xsi:type="dcterms:W3CDTF">2024-09-06T05:12:12Z</dcterms:created>
  <dcterms:modified xsi:type="dcterms:W3CDTF">2024-10-11T14:10:42Z</dcterms:modified>
</cp:coreProperties>
</file>