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1B4E3D-4147-4E60-92EE-EEC040CD0582}" v="5" dt="2025-08-08T04:47:49.6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8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 Suresh" userId="04a47b5c-286d-4451-a903-e2334e9230bd" providerId="ADAL" clId="{811B4E3D-4147-4E60-92EE-EEC040CD0582}"/>
    <pc:docChg chg="custSel modSld">
      <pc:chgData name="A Suresh" userId="04a47b5c-286d-4451-a903-e2334e9230bd" providerId="ADAL" clId="{811B4E3D-4147-4E60-92EE-EEC040CD0582}" dt="2025-08-08T04:48:07.988" v="237" actId="207"/>
      <pc:docMkLst>
        <pc:docMk/>
      </pc:docMkLst>
      <pc:sldChg chg="addSp delSp modSp mod">
        <pc:chgData name="A Suresh" userId="04a47b5c-286d-4451-a903-e2334e9230bd" providerId="ADAL" clId="{811B4E3D-4147-4E60-92EE-EEC040CD0582}" dt="2025-08-08T04:48:07.988" v="237" actId="207"/>
        <pc:sldMkLst>
          <pc:docMk/>
          <pc:sldMk cId="0" sldId="256"/>
        </pc:sldMkLst>
        <pc:spChg chg="add mod">
          <ac:chgData name="A Suresh" userId="04a47b5c-286d-4451-a903-e2334e9230bd" providerId="ADAL" clId="{811B4E3D-4147-4E60-92EE-EEC040CD0582}" dt="2025-08-08T04:45:19.748" v="132" actId="1035"/>
          <ac:spMkLst>
            <pc:docMk/>
            <pc:sldMk cId="0" sldId="256"/>
            <ac:spMk id="7" creationId="{E45C1753-3460-E18B-332F-6F5D44F83C4C}"/>
          </ac:spMkLst>
        </pc:spChg>
        <pc:spChg chg="add mod">
          <ac:chgData name="A Suresh" userId="04a47b5c-286d-4451-a903-e2334e9230bd" providerId="ADAL" clId="{811B4E3D-4147-4E60-92EE-EEC040CD0582}" dt="2025-08-08T04:47:27.525" v="224" actId="14100"/>
          <ac:spMkLst>
            <pc:docMk/>
            <pc:sldMk cId="0" sldId="256"/>
            <ac:spMk id="8" creationId="{0D391371-7077-ABAA-F937-CE2A77CE2CE7}"/>
          </ac:spMkLst>
        </pc:spChg>
        <pc:spChg chg="add mod">
          <ac:chgData name="A Suresh" userId="04a47b5c-286d-4451-a903-e2334e9230bd" providerId="ADAL" clId="{811B4E3D-4147-4E60-92EE-EEC040CD0582}" dt="2025-08-08T04:47:45.801" v="229" actId="14100"/>
          <ac:spMkLst>
            <pc:docMk/>
            <pc:sldMk cId="0" sldId="256"/>
            <ac:spMk id="9" creationId="{319584F1-6503-6979-0E20-2311E219D42B}"/>
          </ac:spMkLst>
        </pc:spChg>
        <pc:spChg chg="add mod">
          <ac:chgData name="A Suresh" userId="04a47b5c-286d-4451-a903-e2334e9230bd" providerId="ADAL" clId="{811B4E3D-4147-4E60-92EE-EEC040CD0582}" dt="2025-08-08T04:48:07.988" v="237" actId="207"/>
          <ac:spMkLst>
            <pc:docMk/>
            <pc:sldMk cId="0" sldId="256"/>
            <ac:spMk id="10" creationId="{6F40718B-FA95-24EC-4171-8729EBFF76C6}"/>
          </ac:spMkLst>
        </pc:spChg>
        <pc:spChg chg="mod">
          <ac:chgData name="A Suresh" userId="04a47b5c-286d-4451-a903-e2334e9230bd" providerId="ADAL" clId="{811B4E3D-4147-4E60-92EE-EEC040CD0582}" dt="2025-08-08T04:44:13.589" v="98" actId="1037"/>
          <ac:spMkLst>
            <pc:docMk/>
            <pc:sldMk cId="0" sldId="256"/>
            <ac:spMk id="36" creationId="{00000000-0000-0000-0000-000000000000}"/>
          </ac:spMkLst>
        </pc:spChg>
        <pc:spChg chg="del">
          <ac:chgData name="A Suresh" userId="04a47b5c-286d-4451-a903-e2334e9230bd" providerId="ADAL" clId="{811B4E3D-4147-4E60-92EE-EEC040CD0582}" dt="2025-08-08T04:44:18.844" v="99" actId="478"/>
          <ac:spMkLst>
            <pc:docMk/>
            <pc:sldMk cId="0" sldId="256"/>
            <ac:spMk id="41" creationId="{00000000-0000-0000-0000-000000000000}"/>
          </ac:spMkLst>
        </pc:spChg>
        <pc:spChg chg="del">
          <ac:chgData name="A Suresh" userId="04a47b5c-286d-4451-a903-e2334e9230bd" providerId="ADAL" clId="{811B4E3D-4147-4E60-92EE-EEC040CD0582}" dt="2025-08-08T04:40:51.031" v="8" actId="478"/>
          <ac:spMkLst>
            <pc:docMk/>
            <pc:sldMk cId="0" sldId="256"/>
            <ac:spMk id="42" creationId="{00000000-0000-0000-0000-000000000000}"/>
          </ac:spMkLst>
        </pc:spChg>
        <pc:spChg chg="del">
          <ac:chgData name="A Suresh" userId="04a47b5c-286d-4451-a903-e2334e9230bd" providerId="ADAL" clId="{811B4E3D-4147-4E60-92EE-EEC040CD0582}" dt="2025-08-08T04:44:32.478" v="100" actId="478"/>
          <ac:spMkLst>
            <pc:docMk/>
            <pc:sldMk cId="0" sldId="256"/>
            <ac:spMk id="43" creationId="{00000000-0000-0000-0000-000000000000}"/>
          </ac:spMkLst>
        </pc:spChg>
        <pc:spChg chg="del">
          <ac:chgData name="A Suresh" userId="04a47b5c-286d-4451-a903-e2334e9230bd" providerId="ADAL" clId="{811B4E3D-4147-4E60-92EE-EEC040CD0582}" dt="2025-08-08T04:44:33.307" v="101" actId="478"/>
          <ac:spMkLst>
            <pc:docMk/>
            <pc:sldMk cId="0" sldId="256"/>
            <ac:spMk id="44" creationId="{00000000-0000-0000-0000-000000000000}"/>
          </ac:spMkLst>
        </pc:spChg>
        <pc:spChg chg="del">
          <ac:chgData name="A Suresh" userId="04a47b5c-286d-4451-a903-e2334e9230bd" providerId="ADAL" clId="{811B4E3D-4147-4E60-92EE-EEC040CD0582}" dt="2025-08-08T04:24:57.841" v="3" actId="478"/>
          <ac:spMkLst>
            <pc:docMk/>
            <pc:sldMk cId="0" sldId="256"/>
            <ac:spMk id="45" creationId="{00000000-0000-0000-0000-000000000000}"/>
          </ac:spMkLst>
        </pc:spChg>
        <pc:spChg chg="del">
          <ac:chgData name="A Suresh" userId="04a47b5c-286d-4451-a903-e2334e9230bd" providerId="ADAL" clId="{811B4E3D-4147-4E60-92EE-EEC040CD0582}" dt="2025-08-08T04:24:58.876" v="4" actId="478"/>
          <ac:spMkLst>
            <pc:docMk/>
            <pc:sldMk cId="0" sldId="256"/>
            <ac:spMk id="46" creationId="{00000000-0000-0000-0000-000000000000}"/>
          </ac:spMkLst>
        </pc:spChg>
        <pc:picChg chg="add mod modCrop">
          <ac:chgData name="A Suresh" userId="04a47b5c-286d-4451-a903-e2334e9230bd" providerId="ADAL" clId="{811B4E3D-4147-4E60-92EE-EEC040CD0582}" dt="2025-08-08T04:45:07.373" v="111" actId="1038"/>
          <ac:picMkLst>
            <pc:docMk/>
            <pc:sldMk cId="0" sldId="256"/>
            <ac:picMk id="2" creationId="{8B384D58-6231-3B10-B2D0-344738302C26}"/>
          </ac:picMkLst>
        </pc:picChg>
        <pc:picChg chg="add mod modCrop">
          <ac:chgData name="A Suresh" userId="04a47b5c-286d-4451-a903-e2334e9230bd" providerId="ADAL" clId="{811B4E3D-4147-4E60-92EE-EEC040CD0582}" dt="2025-08-08T04:45:19.748" v="132" actId="1035"/>
          <ac:picMkLst>
            <pc:docMk/>
            <pc:sldMk cId="0" sldId="256"/>
            <ac:picMk id="4" creationId="{2A844C5B-DE2A-210A-544C-38133D0D6918}"/>
          </ac:picMkLst>
        </pc:picChg>
        <pc:picChg chg="add mod modCrop">
          <ac:chgData name="A Suresh" userId="04a47b5c-286d-4451-a903-e2334e9230bd" providerId="ADAL" clId="{811B4E3D-4147-4E60-92EE-EEC040CD0582}" dt="2025-08-08T04:45:25.973" v="153" actId="1036"/>
          <ac:picMkLst>
            <pc:docMk/>
            <pc:sldMk cId="0" sldId="256"/>
            <ac:picMk id="6" creationId="{0AE78540-24EC-42F2-6A6E-83410571C324}"/>
          </ac:picMkLst>
        </pc:picChg>
        <pc:picChg chg="mod">
          <ac:chgData name="A Suresh" userId="04a47b5c-286d-4451-a903-e2334e9230bd" providerId="ADAL" clId="{811B4E3D-4147-4E60-92EE-EEC040CD0582}" dt="2025-08-08T04:43:36.116" v="56" actId="1038"/>
          <ac:picMkLst>
            <pc:docMk/>
            <pc:sldMk cId="0" sldId="256"/>
            <ac:picMk id="37" creationId="{00000000-0000-0000-0000-000000000000}"/>
          </ac:picMkLst>
        </pc:picChg>
        <pc:picChg chg="del">
          <ac:chgData name="A Suresh" userId="04a47b5c-286d-4451-a903-e2334e9230bd" providerId="ADAL" clId="{811B4E3D-4147-4E60-92EE-EEC040CD0582}" dt="2025-08-08T04:40:51.813" v="9" actId="478"/>
          <ac:picMkLst>
            <pc:docMk/>
            <pc:sldMk cId="0" sldId="256"/>
            <ac:picMk id="38" creationId="{00000000-0000-0000-0000-000000000000}"/>
          </ac:picMkLst>
        </pc:picChg>
        <pc:picChg chg="del">
          <ac:chgData name="A Suresh" userId="04a47b5c-286d-4451-a903-e2334e9230bd" providerId="ADAL" clId="{811B4E3D-4147-4E60-92EE-EEC040CD0582}" dt="2025-08-08T04:40:52.515" v="10" actId="478"/>
          <ac:picMkLst>
            <pc:docMk/>
            <pc:sldMk cId="0" sldId="256"/>
            <ac:picMk id="39" creationId="{00000000-0000-0000-0000-000000000000}"/>
          </ac:picMkLst>
        </pc:picChg>
        <pc:picChg chg="del">
          <ac:chgData name="A Suresh" userId="04a47b5c-286d-4451-a903-e2334e9230bd" providerId="ADAL" clId="{811B4E3D-4147-4E60-92EE-EEC040CD0582}" dt="2025-08-08T04:25:28.960" v="5" actId="478"/>
          <ac:picMkLst>
            <pc:docMk/>
            <pc:sldMk cId="0" sldId="256"/>
            <ac:picMk id="47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2196420" y="100800"/>
            <a:ext cx="5217840" cy="580680"/>
          </a:xfrm>
          <a:prstGeom prst="rect">
            <a:avLst/>
          </a:prstGeom>
          <a:solidFill>
            <a:srgbClr val="FDE06B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n-US" sz="2800" b="0" strike="noStrike" spc="-1" dirty="0">
                <a:solidFill>
                  <a:srgbClr val="000000"/>
                </a:solidFill>
                <a:latin typeface="Trebuchet MS"/>
                <a:ea typeface="DejaVu Sans"/>
              </a:rPr>
              <a:t>PySpark Interview Question: 27</a:t>
            </a:r>
            <a:endParaRPr lang="en-US" sz="2800" b="0" strike="noStrike" spc="-1" dirty="0">
              <a:latin typeface="Arial"/>
            </a:endParaRPr>
          </a:p>
        </p:txBody>
      </p:sp>
      <p:pic>
        <p:nvPicPr>
          <p:cNvPr id="37" name="Picture 1_0"/>
          <p:cNvPicPr/>
          <p:nvPr/>
        </p:nvPicPr>
        <p:blipFill>
          <a:blip r:embed="rId2"/>
          <a:srcRect l="4019" t="8076" b="13926"/>
          <a:stretch/>
        </p:blipFill>
        <p:spPr>
          <a:xfrm>
            <a:off x="8293980" y="38100"/>
            <a:ext cx="1749180" cy="10692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0" name="CustomShape 2"/>
          <p:cNvSpPr/>
          <p:nvPr/>
        </p:nvSpPr>
        <p:spPr>
          <a:xfrm>
            <a:off x="3510000" y="5303520"/>
            <a:ext cx="457164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384D58-6231-3B10-B2D0-344738302C2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011" t="8477" r="5214" b="5597"/>
          <a:stretch>
            <a:fillRect/>
          </a:stretch>
        </p:blipFill>
        <p:spPr>
          <a:xfrm>
            <a:off x="121919" y="922020"/>
            <a:ext cx="2621281" cy="13258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844C5B-DE2A-210A-544C-38133D0D691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008" r="3123" b="2830"/>
          <a:stretch>
            <a:fillRect/>
          </a:stretch>
        </p:blipFill>
        <p:spPr>
          <a:xfrm>
            <a:off x="3393123" y="906780"/>
            <a:ext cx="4402137" cy="167640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E78540-24EC-42F2-6A6E-83410571C32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049" t="5051" r="892" b="1700"/>
          <a:stretch>
            <a:fillRect/>
          </a:stretch>
        </p:blipFill>
        <p:spPr>
          <a:xfrm>
            <a:off x="99061" y="3383279"/>
            <a:ext cx="9883140" cy="166116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CustomShape 6">
            <a:extLst>
              <a:ext uri="{FF2B5EF4-FFF2-40B4-BE49-F238E27FC236}">
                <a16:creationId xmlns:a16="http://schemas.microsoft.com/office/drawing/2014/main" id="{E45C1753-3460-E18B-332F-6F5D44F83C4C}"/>
              </a:ext>
            </a:extLst>
          </p:cNvPr>
          <p:cNvSpPr/>
          <p:nvPr/>
        </p:nvSpPr>
        <p:spPr>
          <a:xfrm rot="5400000">
            <a:off x="5517270" y="2720730"/>
            <a:ext cx="692640" cy="601980"/>
          </a:xfrm>
          <a:custGeom>
            <a:avLst/>
            <a:gdLst/>
            <a:ahLst/>
            <a:cxnLst/>
            <a:rect l="l" t="t" r="r" b="b"/>
            <a:pathLst>
              <a:path w="1525" h="764">
                <a:moveTo>
                  <a:pt x="0" y="190"/>
                </a:moveTo>
                <a:lnTo>
                  <a:pt x="1143" y="190"/>
                </a:lnTo>
                <a:lnTo>
                  <a:pt x="1143" y="0"/>
                </a:lnTo>
                <a:lnTo>
                  <a:pt x="1524" y="381"/>
                </a:lnTo>
                <a:lnTo>
                  <a:pt x="1143" y="763"/>
                </a:lnTo>
                <a:lnTo>
                  <a:pt x="1143" y="572"/>
                </a:lnTo>
                <a:lnTo>
                  <a:pt x="0" y="572"/>
                </a:lnTo>
                <a:lnTo>
                  <a:pt x="0" y="190"/>
                </a:lnTo>
              </a:path>
            </a:pathLst>
          </a:custGeom>
          <a:solidFill>
            <a:srgbClr val="DB2D67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391371-7077-ABAA-F937-CE2A77CE2CE7}"/>
              </a:ext>
            </a:extLst>
          </p:cNvPr>
          <p:cNvSpPr/>
          <p:nvPr/>
        </p:nvSpPr>
        <p:spPr>
          <a:xfrm>
            <a:off x="3383280" y="1173480"/>
            <a:ext cx="4419600" cy="1417320"/>
          </a:xfrm>
          <a:prstGeom prst="rect">
            <a:avLst/>
          </a:prstGeom>
          <a:solidFill>
            <a:srgbClr val="FF0000">
              <a:alpha val="1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9584F1-6503-6979-0E20-2311E219D42B}"/>
              </a:ext>
            </a:extLst>
          </p:cNvPr>
          <p:cNvSpPr/>
          <p:nvPr/>
        </p:nvSpPr>
        <p:spPr>
          <a:xfrm>
            <a:off x="91440" y="3634740"/>
            <a:ext cx="4366260" cy="1417320"/>
          </a:xfrm>
          <a:prstGeom prst="rect">
            <a:avLst/>
          </a:prstGeom>
          <a:solidFill>
            <a:srgbClr val="FF0000">
              <a:alpha val="1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40718B-FA95-24EC-4171-8729EBFF76C6}"/>
              </a:ext>
            </a:extLst>
          </p:cNvPr>
          <p:cNvSpPr/>
          <p:nvPr/>
        </p:nvSpPr>
        <p:spPr>
          <a:xfrm>
            <a:off x="4457700" y="3634740"/>
            <a:ext cx="5532120" cy="1417320"/>
          </a:xfrm>
          <a:prstGeom prst="rect">
            <a:avLst/>
          </a:prstGeom>
          <a:solidFill>
            <a:srgbClr val="FFFF00">
              <a:alpha val="1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glitter pattern="hexagon"/>
      </p:transition>
    </mc:Choice>
    <mc:Fallback xmlns:p15="http://schemas.microsoft.com/office/powerpoint/2012/main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5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Trebuchet MS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Anuganti, Suresh SBOBNG-PTIY/TAD</dc:creator>
  <dc:description/>
  <cp:lastModifiedBy>A Suresh</cp:lastModifiedBy>
  <cp:revision>7</cp:revision>
  <dcterms:created xsi:type="dcterms:W3CDTF">2024-09-08T14:38:10Z</dcterms:created>
  <dcterms:modified xsi:type="dcterms:W3CDTF">2025-08-08T04:48:13Z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