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Metadata/LabelInfo.xml" ContentType="application/xml"/>
  <Override PartName="/ppt/_rels/presentation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media/image2.png" ContentType="image/png"/>
  <Override PartName="/ppt/media/image1.jpeg" ContentType="image/jpeg"/>
  <Override PartName="/ppt/media/image3.png" ContentType="image/png"/>
  <Override PartName="/ppt/media/image5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microsoft.com/office/2020/02/relationships/classificationlabels" Target="docMetadata/LabelInfo.xml"/><Relationship Id="rId5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2920320" y="100800"/>
            <a:ext cx="5857560" cy="580680"/>
          </a:xfrm>
          <a:prstGeom prst="rect">
            <a:avLst/>
          </a:prstGeom>
          <a:solidFill>
            <a:srgbClr val="fde06b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Trebuchet MS"/>
                <a:ea typeface="DejaVu Sans"/>
              </a:rPr>
              <a:t>PySpark Interview Question: 29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7" name="Picture 1_0" descr=""/>
          <p:cNvPicPr/>
          <p:nvPr/>
        </p:nvPicPr>
        <p:blipFill>
          <a:blip r:embed="rId1"/>
          <a:srcRect l="4019" t="8076" r="0" b="13926"/>
          <a:stretch/>
        </p:blipFill>
        <p:spPr>
          <a:xfrm>
            <a:off x="117720" y="91440"/>
            <a:ext cx="2350800" cy="106920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3280320" y="786960"/>
            <a:ext cx="4851720" cy="1268640"/>
          </a:xfrm>
          <a:prstGeom prst="rect">
            <a:avLst/>
          </a:prstGeom>
          <a:ln>
            <a:solidFill>
              <a:srgbClr val="1b1b1b"/>
            </a:solidFill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3285360" y="2139120"/>
            <a:ext cx="4796280" cy="3494880"/>
          </a:xfrm>
          <a:prstGeom prst="rect">
            <a:avLst/>
          </a:prstGeom>
          <a:ln>
            <a:solidFill>
              <a:srgbClr val="1b1b1b"/>
            </a:solidFill>
          </a:ln>
        </p:spPr>
      </p:pic>
      <p:sp>
        <p:nvSpPr>
          <p:cNvPr id="40" name="CustomShape 2"/>
          <p:cNvSpPr/>
          <p:nvPr/>
        </p:nvSpPr>
        <p:spPr>
          <a:xfrm>
            <a:off x="3510000" y="5303520"/>
            <a:ext cx="457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3292920" y="5248080"/>
            <a:ext cx="4788720" cy="385920"/>
          </a:xfrm>
          <a:prstGeom prst="rect">
            <a:avLst/>
          </a:prstGeom>
          <a:solidFill>
            <a:srgbClr val="db2d67">
              <a:alpha val="15000"/>
            </a:srgbClr>
          </a:solidFill>
          <a:ln>
            <a:solidFill>
              <a:srgbClr val="1b1b1b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3280680" y="786960"/>
            <a:ext cx="4847760" cy="1273680"/>
          </a:xfrm>
          <a:prstGeom prst="rect">
            <a:avLst/>
          </a:prstGeom>
          <a:solidFill>
            <a:srgbClr val="db2d67">
              <a:alpha val="15000"/>
            </a:srgbClr>
          </a:solidFill>
          <a:ln>
            <a:solidFill>
              <a:srgbClr val="1b1b1b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5"/>
          <p:cNvSpPr/>
          <p:nvPr/>
        </p:nvSpPr>
        <p:spPr>
          <a:xfrm>
            <a:off x="182880" y="1263600"/>
            <a:ext cx="2377080" cy="580680"/>
          </a:xfrm>
          <a:prstGeom prst="rect">
            <a:avLst/>
          </a:prstGeom>
          <a:solidFill>
            <a:srgbClr val="6bce9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Trebuchet MS"/>
                <a:ea typeface="DejaVu Sans"/>
              </a:rPr>
              <a:t>Question 01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2651760" y="1410480"/>
            <a:ext cx="548280" cy="273960"/>
          </a:xfrm>
          <a:custGeom>
            <a:avLst/>
            <a:gdLst/>
            <a:ahLst/>
            <a:rect l="l" t="t" r="r" b="b"/>
            <a:pathLst>
              <a:path w="1525" h="764">
                <a:moveTo>
                  <a:pt x="0" y="190"/>
                </a:moveTo>
                <a:lnTo>
                  <a:pt x="1143" y="190"/>
                </a:lnTo>
                <a:lnTo>
                  <a:pt x="1143" y="0"/>
                </a:lnTo>
                <a:lnTo>
                  <a:pt x="1524" y="381"/>
                </a:lnTo>
                <a:lnTo>
                  <a:pt x="1143" y="763"/>
                </a:lnTo>
                <a:lnTo>
                  <a:pt x="1143" y="572"/>
                </a:lnTo>
                <a:lnTo>
                  <a:pt x="0" y="572"/>
                </a:lnTo>
                <a:lnTo>
                  <a:pt x="0" y="190"/>
                </a:lnTo>
              </a:path>
            </a:pathLst>
          </a:custGeom>
          <a:solidFill>
            <a:srgbClr val="db2d6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7"/>
          <p:cNvSpPr/>
          <p:nvPr/>
        </p:nvSpPr>
        <p:spPr>
          <a:xfrm>
            <a:off x="182880" y="2703600"/>
            <a:ext cx="2377080" cy="580680"/>
          </a:xfrm>
          <a:prstGeom prst="rect">
            <a:avLst/>
          </a:prstGeom>
          <a:solidFill>
            <a:srgbClr val="6bce9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Trebuchet MS"/>
                <a:ea typeface="DejaVu Sans"/>
              </a:rPr>
              <a:t>Question 02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6" name="CustomShape 8"/>
          <p:cNvSpPr/>
          <p:nvPr/>
        </p:nvSpPr>
        <p:spPr>
          <a:xfrm>
            <a:off x="2651760" y="2850840"/>
            <a:ext cx="548280" cy="273960"/>
          </a:xfrm>
          <a:custGeom>
            <a:avLst/>
            <a:gdLst/>
            <a:ahLst/>
            <a:rect l="l" t="t" r="r" b="b"/>
            <a:pathLst>
              <a:path w="1525" h="764">
                <a:moveTo>
                  <a:pt x="0" y="190"/>
                </a:moveTo>
                <a:lnTo>
                  <a:pt x="1143" y="190"/>
                </a:lnTo>
                <a:lnTo>
                  <a:pt x="1143" y="0"/>
                </a:lnTo>
                <a:lnTo>
                  <a:pt x="1524" y="381"/>
                </a:lnTo>
                <a:lnTo>
                  <a:pt x="1143" y="763"/>
                </a:lnTo>
                <a:lnTo>
                  <a:pt x="1143" y="572"/>
                </a:lnTo>
                <a:lnTo>
                  <a:pt x="0" y="572"/>
                </a:lnTo>
                <a:lnTo>
                  <a:pt x="0" y="190"/>
                </a:lnTo>
              </a:path>
            </a:pathLst>
          </a:custGeom>
          <a:solidFill>
            <a:srgbClr val="db2d67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" descr=""/>
          <p:cNvPicPr/>
          <p:nvPr/>
        </p:nvPicPr>
        <p:blipFill>
          <a:blip r:embed="rId4"/>
          <a:srcRect l="22071" t="0" r="21882" b="0"/>
          <a:stretch/>
        </p:blipFill>
        <p:spPr>
          <a:xfrm>
            <a:off x="5946840" y="2286000"/>
            <a:ext cx="1966680" cy="196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>
        <p14:glitter dir="l" pattern="hexagon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Application>LibreOffice/6.4.7.2$Linux_X86_64 LibreOffice_project/40$Build-2</Application>
  <Words>11</Words>
  <Paragraphs>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2024-09-08T14:38:10Z</dcterms:created>
  <dc:creator>Anuganti, Suresh SBOBNG-PTIY/TAD</dc:creator>
  <dc:description/>
  <dc:language>en-US</dc:language>
  <cp:lastModifiedBy/>
  <dcterms:modified xsi:type="dcterms:W3CDTF">2025-02-03T11:59:26Z</dcterms:modified>
  <cp:revision>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