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F4847-1C6C-4E18-BABA-CEA69FA73611}" v="2" dt="2025-02-25T03:00:33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298F4847-1C6C-4E18-BABA-CEA69FA73611}"/>
    <pc:docChg chg="custSel modSld">
      <pc:chgData name="A Suresh" userId="04a47b5c-286d-4451-a903-e2334e9230bd" providerId="ADAL" clId="{298F4847-1C6C-4E18-BABA-CEA69FA73611}" dt="2025-02-25T03:04:22.917" v="419" actId="1035"/>
      <pc:docMkLst>
        <pc:docMk/>
      </pc:docMkLst>
      <pc:sldChg chg="addSp delSp modSp mod">
        <pc:chgData name="A Suresh" userId="04a47b5c-286d-4451-a903-e2334e9230bd" providerId="ADAL" clId="{298F4847-1C6C-4E18-BABA-CEA69FA73611}" dt="2025-02-25T03:04:22.917" v="419" actId="1035"/>
        <pc:sldMkLst>
          <pc:docMk/>
          <pc:sldMk cId="0" sldId="256"/>
        </pc:sldMkLst>
        <pc:spChg chg="add mod">
          <ac:chgData name="A Suresh" userId="04a47b5c-286d-4451-a903-e2334e9230bd" providerId="ADAL" clId="{298F4847-1C6C-4E18-BABA-CEA69FA73611}" dt="2025-02-25T02:58:29.014" v="197" actId="207"/>
          <ac:spMkLst>
            <pc:docMk/>
            <pc:sldMk cId="0" sldId="256"/>
            <ac:spMk id="4" creationId="{99140B3A-8B23-FF09-F506-6D0B01241700}"/>
          </ac:spMkLst>
        </pc:spChg>
        <pc:spChg chg="add mod">
          <ac:chgData name="A Suresh" userId="04a47b5c-286d-4451-a903-e2334e9230bd" providerId="ADAL" clId="{298F4847-1C6C-4E18-BABA-CEA69FA73611}" dt="2025-02-25T02:58:08.210" v="173" actId="1037"/>
          <ac:spMkLst>
            <pc:docMk/>
            <pc:sldMk cId="0" sldId="256"/>
            <ac:spMk id="5" creationId="{F19EEB4C-06C9-4DDE-F818-FB329DF527D7}"/>
          </ac:spMkLst>
        </pc:spChg>
        <pc:spChg chg="add mod">
          <ac:chgData name="A Suresh" userId="04a47b5c-286d-4451-a903-e2334e9230bd" providerId="ADAL" clId="{298F4847-1C6C-4E18-BABA-CEA69FA73611}" dt="2025-02-25T03:02:22.953" v="380" actId="14100"/>
          <ac:spMkLst>
            <pc:docMk/>
            <pc:sldMk cId="0" sldId="256"/>
            <ac:spMk id="7" creationId="{4A50223B-29CC-EFB8-A06A-67A4EE447A9D}"/>
          </ac:spMkLst>
        </pc:spChg>
        <pc:spChg chg="add mod">
          <ac:chgData name="A Suresh" userId="04a47b5c-286d-4451-a903-e2334e9230bd" providerId="ADAL" clId="{298F4847-1C6C-4E18-BABA-CEA69FA73611}" dt="2025-02-25T03:01:51.528" v="355" actId="1037"/>
          <ac:spMkLst>
            <pc:docMk/>
            <pc:sldMk cId="0" sldId="256"/>
            <ac:spMk id="8" creationId="{6EC7B596-F1FC-E8B4-4362-B1FBD0FEA013}"/>
          </ac:spMkLst>
        </pc:spChg>
        <pc:spChg chg="mod">
          <ac:chgData name="A Suresh" userId="04a47b5c-286d-4451-a903-e2334e9230bd" providerId="ADAL" clId="{298F4847-1C6C-4E18-BABA-CEA69FA73611}" dt="2025-02-25T02:55:10.100" v="0" actId="14100"/>
          <ac:spMkLst>
            <pc:docMk/>
            <pc:sldMk cId="0" sldId="256"/>
            <ac:spMk id="36" creationId="{00000000-0000-0000-0000-000000000000}"/>
          </ac:spMkLst>
        </pc:spChg>
        <pc:spChg chg="del">
          <ac:chgData name="A Suresh" userId="04a47b5c-286d-4451-a903-e2334e9230bd" providerId="ADAL" clId="{298F4847-1C6C-4E18-BABA-CEA69FA73611}" dt="2025-02-25T02:59:28.761" v="220" actId="478"/>
          <ac:spMkLst>
            <pc:docMk/>
            <pc:sldMk cId="0" sldId="256"/>
            <ac:spMk id="38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3:04:19.463" v="407" actId="1036"/>
          <ac:spMkLst>
            <pc:docMk/>
            <pc:sldMk cId="0" sldId="256"/>
            <ac:spMk id="39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3:04:22.917" v="419" actId="1035"/>
          <ac:spMkLst>
            <pc:docMk/>
            <pc:sldMk cId="0" sldId="256"/>
            <ac:spMk id="40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3:03:41.673" v="387" actId="207"/>
          <ac:spMkLst>
            <pc:docMk/>
            <pc:sldMk cId="0" sldId="256"/>
            <ac:spMk id="41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2:59:45.145" v="239" actId="1036"/>
          <ac:spMkLst>
            <pc:docMk/>
            <pc:sldMk cId="0" sldId="256"/>
            <ac:spMk id="42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3:03:26.346" v="386" actId="14100"/>
          <ac:spMkLst>
            <pc:docMk/>
            <pc:sldMk cId="0" sldId="256"/>
            <ac:spMk id="45" creationId="{00000000-0000-0000-0000-000000000000}"/>
          </ac:spMkLst>
        </pc:spChg>
        <pc:spChg chg="mod">
          <ac:chgData name="A Suresh" userId="04a47b5c-286d-4451-a903-e2334e9230bd" providerId="ADAL" clId="{298F4847-1C6C-4E18-BABA-CEA69FA73611}" dt="2025-02-25T03:00:07.453" v="299" actId="1038"/>
          <ac:spMkLst>
            <pc:docMk/>
            <pc:sldMk cId="0" sldId="256"/>
            <ac:spMk id="46" creationId="{00000000-0000-0000-0000-000000000000}"/>
          </ac:spMkLst>
        </pc:spChg>
        <pc:picChg chg="add mod modCrop">
          <ac:chgData name="A Suresh" userId="04a47b5c-286d-4451-a903-e2334e9230bd" providerId="ADAL" clId="{298F4847-1C6C-4E18-BABA-CEA69FA73611}" dt="2025-02-25T03:01:31.376" v="347" actId="732"/>
          <ac:picMkLst>
            <pc:docMk/>
            <pc:sldMk cId="0" sldId="256"/>
            <ac:picMk id="3" creationId="{9E703450-5D44-8303-9391-5788AF7465ED}"/>
          </ac:picMkLst>
        </pc:picChg>
        <pc:picChg chg="mod">
          <ac:chgData name="A Suresh" userId="04a47b5c-286d-4451-a903-e2334e9230bd" providerId="ADAL" clId="{298F4847-1C6C-4E18-BABA-CEA69FA73611}" dt="2025-02-25T03:04:13.760" v="393" actId="1037"/>
          <ac:picMkLst>
            <pc:docMk/>
            <pc:sldMk cId="0" sldId="256"/>
            <ac:picMk id="37" creationId="{00000000-0000-0000-0000-000000000000}"/>
          </ac:picMkLst>
        </pc:picChg>
        <pc:picChg chg="mod modCrop">
          <ac:chgData name="A Suresh" userId="04a47b5c-286d-4451-a903-e2334e9230bd" providerId="ADAL" clId="{298F4847-1C6C-4E18-BABA-CEA69FA73611}" dt="2025-02-25T03:03:08.400" v="385" actId="732"/>
          <ac:picMkLst>
            <pc:docMk/>
            <pc:sldMk cId="0" sldId="256"/>
            <ac:picMk id="43" creationId="{00000000-0000-0000-0000-000000000000}"/>
          </ac:picMkLst>
        </pc:picChg>
        <pc:picChg chg="mod">
          <ac:chgData name="A Suresh" userId="04a47b5c-286d-4451-a903-e2334e9230bd" providerId="ADAL" clId="{298F4847-1C6C-4E18-BABA-CEA69FA73611}" dt="2025-02-25T03:00:07.453" v="299" actId="1038"/>
          <ac:picMkLst>
            <pc:docMk/>
            <pc:sldMk cId="0" sldId="256"/>
            <ac:picMk id="44" creationId="{00000000-0000-0000-0000-000000000000}"/>
          </ac:picMkLst>
        </pc:picChg>
        <pc:picChg chg="mod modCrop">
          <ac:chgData name="A Suresh" userId="04a47b5c-286d-4451-a903-e2334e9230bd" providerId="ADAL" clId="{298F4847-1C6C-4E18-BABA-CEA69FA73611}" dt="2025-02-25T03:02:47.705" v="383" actId="732"/>
          <ac:picMkLst>
            <pc:docMk/>
            <pc:sldMk cId="0" sldId="256"/>
            <ac:picMk id="4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587E9-3A7B-4CE9-BAB1-6B9AE436C2F7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12582-A2D8-4BC4-B8CA-F250CED2D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49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12582-A2D8-4BC4-B8CA-F250CED2D1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6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20320" y="100800"/>
            <a:ext cx="5218200" cy="580320"/>
          </a:xfrm>
          <a:prstGeom prst="rect">
            <a:avLst/>
          </a:prstGeom>
          <a:solidFill>
            <a:srgbClr val="FDE06B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PySpark Interview Question: 30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37" name="Picture 1_0"/>
          <p:cNvPicPr/>
          <p:nvPr/>
        </p:nvPicPr>
        <p:blipFill>
          <a:blip r:embed="rId3"/>
          <a:srcRect l="4019" t="8076" b="13926"/>
          <a:stretch/>
        </p:blipFill>
        <p:spPr>
          <a:xfrm>
            <a:off x="109556" y="75112"/>
            <a:ext cx="2350440" cy="1068840"/>
          </a:xfrm>
          <a:prstGeom prst="rect">
            <a:avLst/>
          </a:prstGeom>
          <a:ln w="12700">
            <a:solidFill>
              <a:srgbClr val="1B1B1B"/>
            </a:solidFill>
          </a:ln>
        </p:spPr>
      </p:pic>
      <p:sp>
        <p:nvSpPr>
          <p:cNvPr id="39" name="CustomShape 3"/>
          <p:cNvSpPr/>
          <p:nvPr/>
        </p:nvSpPr>
        <p:spPr>
          <a:xfrm>
            <a:off x="44092" y="1239108"/>
            <a:ext cx="2094951" cy="580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Question 01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2276209" y="1402319"/>
            <a:ext cx="547920" cy="273600"/>
          </a:xfrm>
          <a:custGeom>
            <a:avLst/>
            <a:gdLst/>
            <a:ahLst/>
            <a:cxn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1" name="CustomShape 5"/>
          <p:cNvSpPr/>
          <p:nvPr/>
        </p:nvSpPr>
        <p:spPr>
          <a:xfrm>
            <a:off x="44092" y="2540317"/>
            <a:ext cx="2094951" cy="580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Trebuchet MS"/>
                <a:ea typeface="DejaVu Sans"/>
              </a:rPr>
              <a:t>Question 02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2259877" y="2687557"/>
            <a:ext cx="547920" cy="273600"/>
          </a:xfrm>
          <a:custGeom>
            <a:avLst/>
            <a:gdLst/>
            <a:ahLst/>
            <a:cxn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3" name="Picture 42"/>
          <p:cNvPicPr/>
          <p:nvPr/>
        </p:nvPicPr>
        <p:blipFill>
          <a:blip r:embed="rId4"/>
          <a:srcRect r="1495"/>
          <a:stretch/>
        </p:blipFill>
        <p:spPr>
          <a:xfrm>
            <a:off x="2926137" y="748237"/>
            <a:ext cx="5140177" cy="1328040"/>
          </a:xfrm>
          <a:prstGeom prst="rect">
            <a:avLst/>
          </a:prstGeom>
          <a:ln>
            <a:solidFill>
              <a:srgbClr val="1B1B1B"/>
            </a:solidFill>
          </a:ln>
        </p:spPr>
      </p:pic>
      <p:pic>
        <p:nvPicPr>
          <p:cNvPr id="44" name="Picture 43"/>
          <p:cNvPicPr/>
          <p:nvPr/>
        </p:nvPicPr>
        <p:blipFill>
          <a:blip r:embed="rId5"/>
          <a:stretch/>
        </p:blipFill>
        <p:spPr>
          <a:xfrm>
            <a:off x="2913174" y="2163812"/>
            <a:ext cx="5180760" cy="1656720"/>
          </a:xfrm>
          <a:prstGeom prst="rect">
            <a:avLst/>
          </a:prstGeom>
          <a:ln>
            <a:solidFill>
              <a:srgbClr val="1B1B1B"/>
            </a:solidFill>
          </a:ln>
        </p:spPr>
      </p:pic>
      <p:sp>
        <p:nvSpPr>
          <p:cNvPr id="45" name="CustomShape 7"/>
          <p:cNvSpPr/>
          <p:nvPr/>
        </p:nvSpPr>
        <p:spPr>
          <a:xfrm>
            <a:off x="2926138" y="749317"/>
            <a:ext cx="5148342" cy="1328760"/>
          </a:xfrm>
          <a:prstGeom prst="rect">
            <a:avLst/>
          </a:prstGeom>
          <a:solidFill>
            <a:srgbClr val="DB2D67">
              <a:alpha val="15000"/>
            </a:srgbClr>
          </a:solidFill>
          <a:ln>
            <a:solidFill>
              <a:srgbClr val="1B1B1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6" name="CustomShape 8"/>
          <p:cNvSpPr/>
          <p:nvPr/>
        </p:nvSpPr>
        <p:spPr>
          <a:xfrm>
            <a:off x="2914974" y="2163812"/>
            <a:ext cx="5174640" cy="1663920"/>
          </a:xfrm>
          <a:prstGeom prst="rect">
            <a:avLst/>
          </a:prstGeom>
          <a:solidFill>
            <a:srgbClr val="DB2D67">
              <a:alpha val="15000"/>
            </a:srgbClr>
          </a:solidFill>
          <a:ln>
            <a:solidFill>
              <a:srgbClr val="1B1B1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7" name="Picture 46"/>
          <p:cNvPicPr/>
          <p:nvPr/>
        </p:nvPicPr>
        <p:blipFill>
          <a:blip r:embed="rId6"/>
          <a:srcRect l="22071" t="-4142" r="21882" b="-5079"/>
          <a:stretch/>
        </p:blipFill>
        <p:spPr>
          <a:xfrm>
            <a:off x="8199311" y="960645"/>
            <a:ext cx="1806069" cy="16567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03450-5D44-8303-9391-5788AF7465E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1" r="130" b="4325"/>
          <a:stretch/>
        </p:blipFill>
        <p:spPr>
          <a:xfrm>
            <a:off x="2949787" y="4215994"/>
            <a:ext cx="3487626" cy="1392836"/>
          </a:xfrm>
          <a:prstGeom prst="rect">
            <a:avLst/>
          </a:prstGeom>
        </p:spPr>
      </p:pic>
      <p:sp>
        <p:nvSpPr>
          <p:cNvPr id="4" name="CustomShape 5">
            <a:extLst>
              <a:ext uri="{FF2B5EF4-FFF2-40B4-BE49-F238E27FC236}">
                <a16:creationId xmlns:a16="http://schemas.microsoft.com/office/drawing/2014/main" id="{99140B3A-8B23-FF09-F506-6D0B01241700}"/>
              </a:ext>
            </a:extLst>
          </p:cNvPr>
          <p:cNvSpPr/>
          <p:nvPr/>
        </p:nvSpPr>
        <p:spPr>
          <a:xfrm>
            <a:off x="57699" y="4888911"/>
            <a:ext cx="2081344" cy="580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2800" b="0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Question 03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" name="CustomShape 6">
            <a:extLst>
              <a:ext uri="{FF2B5EF4-FFF2-40B4-BE49-F238E27FC236}">
                <a16:creationId xmlns:a16="http://schemas.microsoft.com/office/drawing/2014/main" id="{F19EEB4C-06C9-4DDE-F818-FB329DF527D7}"/>
              </a:ext>
            </a:extLst>
          </p:cNvPr>
          <p:cNvSpPr/>
          <p:nvPr/>
        </p:nvSpPr>
        <p:spPr>
          <a:xfrm>
            <a:off x="2289816" y="5036151"/>
            <a:ext cx="547920" cy="273600"/>
          </a:xfrm>
          <a:custGeom>
            <a:avLst/>
            <a:gdLst/>
            <a:ahLst/>
            <a:cxn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0223B-29CC-EFB8-A06A-67A4EE447A9D}"/>
              </a:ext>
            </a:extLst>
          </p:cNvPr>
          <p:cNvSpPr txBox="1"/>
          <p:nvPr/>
        </p:nvSpPr>
        <p:spPr>
          <a:xfrm>
            <a:off x="2859983" y="3853185"/>
            <a:ext cx="487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How to Split Array values into separate columns?</a:t>
            </a:r>
          </a:p>
        </p:txBody>
      </p:sp>
      <p:sp>
        <p:nvSpPr>
          <p:cNvPr id="8" name="CustomShape 8">
            <a:extLst>
              <a:ext uri="{FF2B5EF4-FFF2-40B4-BE49-F238E27FC236}">
                <a16:creationId xmlns:a16="http://schemas.microsoft.com/office/drawing/2014/main" id="{6EC7B596-F1FC-E8B4-4362-B1FBD0FEA013}"/>
              </a:ext>
            </a:extLst>
          </p:cNvPr>
          <p:cNvSpPr/>
          <p:nvPr/>
        </p:nvSpPr>
        <p:spPr>
          <a:xfrm>
            <a:off x="2945831" y="4215994"/>
            <a:ext cx="3487626" cy="1412298"/>
          </a:xfrm>
          <a:prstGeom prst="rect">
            <a:avLst/>
          </a:prstGeom>
          <a:solidFill>
            <a:srgbClr val="DB2D67">
              <a:alpha val="15000"/>
            </a:srgbClr>
          </a:solidFill>
          <a:ln>
            <a:solidFill>
              <a:srgbClr val="1B1B1B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:p15="http://schemas.microsoft.com/office/powerpoint/2012/main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Arial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8</cp:revision>
  <dcterms:created xsi:type="dcterms:W3CDTF">2024-09-08T14:38:10Z</dcterms:created>
  <dcterms:modified xsi:type="dcterms:W3CDTF">2025-02-25T03:04:28Z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