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FFDA1-1234-49D1-B0EA-A024CFAE3089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45C4-9084-4A62-94DE-FEB4CE8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62FC-7AB8-4229-A2FD-8BF4F943B998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5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0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7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7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1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8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9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2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2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168">
              <a:srgbClr val="00B050"/>
            </a:gs>
            <a:gs pos="83000">
              <a:srgbClr val="00B05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869A-1D54-4458-8F49-CCBFF7DAFF7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11-08-2024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09B5-D1F5-4553-A1E8-BD7457C3FAF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201">
              <a:srgbClr val="92D050"/>
            </a:gs>
            <a:gs pos="37168">
              <a:schemeClr val="accent5">
                <a:alpha val="30000"/>
              </a:schemeClr>
            </a:gs>
            <a:gs pos="83000">
              <a:srgbClr val="00B05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734" y="1379610"/>
            <a:ext cx="706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prstClr val="black"/>
                </a:solidFill>
              </a:rPr>
              <a:t>How to Encrypt Columns using Data bricks SQL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189067"/>
            <a:ext cx="2607830" cy="769441"/>
          </a:xfrm>
          <a:prstGeom prst="rect">
            <a:avLst/>
          </a:prstGeom>
          <a:gradFill>
            <a:gsLst>
              <a:gs pos="53071">
                <a:srgbClr val="FF0000"/>
              </a:gs>
              <a:gs pos="25664">
                <a:srgbClr val="FFFF00"/>
              </a:gs>
              <a:gs pos="8300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prstClr val="black"/>
                </a:solidFill>
              </a:rPr>
              <a:t>Azure ADB</a:t>
            </a:r>
            <a:endParaRPr lang="en-IN" sz="4400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68" y="2353884"/>
            <a:ext cx="9590957" cy="41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443" y="1945775"/>
            <a:ext cx="11259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How to Encrypt Columns using Azure Databricks SQL </a:t>
            </a:r>
            <a:r>
              <a:rPr lang="en-IN" sz="6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Editor?</a:t>
            </a:r>
            <a:endParaRPr lang="en-IN" sz="6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8060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7</cp:revision>
  <dcterms:created xsi:type="dcterms:W3CDTF">2024-05-08T18:53:39Z</dcterms:created>
  <dcterms:modified xsi:type="dcterms:W3CDTF">2024-08-10T20:19:50Z</dcterms:modified>
</cp:coreProperties>
</file>