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4400" b="0" dirty="0">
              <a:solidFill>
                <a:schemeClr val="tx1"/>
              </a:solidFill>
            </a:rPr>
            <a:t>How to Select All Columns Except Specific Ones using </a:t>
          </a:r>
          <a:r>
            <a:rPr lang="en-US" sz="4400" b="0" dirty="0">
              <a:solidFill>
                <a:schemeClr val="tx1"/>
              </a:solidFill>
              <a:highlight>
                <a:srgbClr val="FFFF00"/>
              </a:highlight>
            </a:rPr>
            <a:t>except</a:t>
          </a:r>
          <a:r>
            <a:rPr lang="en-US" sz="4400" b="0" dirty="0">
              <a:solidFill>
                <a:schemeClr val="tx1"/>
              </a:solidFill>
            </a:rPr>
            <a:t>?</a:t>
          </a: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 sz="4400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 sz="4400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</dgm:pt>
    <dgm:pt modelId="{4A7BCCC8-CAE1-45C8-91B0-E1F53020160E}" type="pres">
      <dgm:prSet presAssocID="{94200A21-C38E-43A7-85A9-5D4E85D3F861}" presName="node" presStyleLbl="node1" presStyleIdx="0" presStyleCnt="1" custScaleX="100196" custLinFactNeighborX="-16825" custLinFactNeighborY="41762">
        <dgm:presLayoutVars>
          <dgm:bulletEnabled val="1"/>
        </dgm:presLayoutVars>
      </dgm:prSet>
      <dgm:spPr/>
    </dgm:pt>
  </dgm:ptLst>
  <dgm:cxnLst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0" y="0"/>
          <a:ext cx="11555175" cy="1594328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0" kern="1200" dirty="0">
              <a:solidFill>
                <a:schemeClr val="tx1"/>
              </a:solidFill>
            </a:rPr>
            <a:t>How to Select All Columns Except Specific Ones using </a:t>
          </a:r>
          <a:r>
            <a:rPr lang="en-US" sz="4400" b="0" kern="1200" dirty="0">
              <a:solidFill>
                <a:schemeClr val="tx1"/>
              </a:solidFill>
              <a:highlight>
                <a:srgbClr val="FFFF00"/>
              </a:highlight>
            </a:rPr>
            <a:t>except</a:t>
          </a:r>
          <a:r>
            <a:rPr lang="en-US" sz="4400" b="0" kern="1200" dirty="0">
              <a:solidFill>
                <a:schemeClr val="tx1"/>
              </a:solidFill>
            </a:rPr>
            <a:t>?</a:t>
          </a:r>
        </a:p>
      </dsp:txBody>
      <dsp:txXfrm>
        <a:off x="46696" y="46696"/>
        <a:ext cx="11461783" cy="1500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DEB473-CE35-16C7-0FA5-8B94D06EA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854199"/>
              </p:ext>
            </p:extLst>
          </p:nvPr>
        </p:nvGraphicFramePr>
        <p:xfrm>
          <a:off x="407090" y="2503502"/>
          <a:ext cx="11577764" cy="1594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20" t="8078" b="13937"/>
          <a:stretch/>
        </p:blipFill>
        <p:spPr>
          <a:xfrm>
            <a:off x="8451542" y="127053"/>
            <a:ext cx="3611110" cy="1643070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E17B6A-A448-6F22-304E-FF268ECF2E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798" y="5056236"/>
            <a:ext cx="2856505" cy="1594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D79642-D4FC-40CF-4DC1-79B28D36F289}"/>
              </a:ext>
            </a:extLst>
          </p:cNvPr>
          <p:cNvSpPr txBox="1"/>
          <p:nvPr/>
        </p:nvSpPr>
        <p:spPr>
          <a:xfrm>
            <a:off x="954971" y="127053"/>
            <a:ext cx="54300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EXCEPT</a:t>
            </a:r>
            <a:r>
              <a:rPr lang="en-US" sz="3600" dirty="0"/>
              <a:t> Columns in</a:t>
            </a:r>
          </a:p>
          <a:p>
            <a:r>
              <a:rPr lang="en-US" sz="3600" dirty="0"/>
              <a:t>       </a:t>
            </a:r>
            <a:r>
              <a:rPr lang="en-US" sz="3600" dirty="0">
                <a:highlight>
                  <a:srgbClr val="FFFF00"/>
                </a:highlight>
              </a:rPr>
              <a:t>SPARK SQL / PySpark</a:t>
            </a:r>
          </a:p>
        </p:txBody>
      </p:sp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SIMPL-PTIY/TAD</cp:lastModifiedBy>
  <cp:revision>17</cp:revision>
  <dcterms:created xsi:type="dcterms:W3CDTF">2024-09-06T05:12:12Z</dcterms:created>
  <dcterms:modified xsi:type="dcterms:W3CDTF">2024-11-23T10:58:15Z</dcterms:modified>
</cp:coreProperties>
</file>