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7" r:id="rId5"/>
    <p:sldId id="258" r:id="rId6"/>
    <p:sldId id="268" r:id="rId7"/>
    <p:sldId id="281" r:id="rId8"/>
    <p:sldId id="269" r:id="rId9"/>
    <p:sldId id="276" r:id="rId10"/>
    <p:sldId id="27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AF83B-4EE2-4E10-9B1E-7AB9ED2A2F7E}" v="180" dt="2025-07-01T03:07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E9FAF83B-4EE2-4E10-9B1E-7AB9ED2A2F7E}"/>
    <pc:docChg chg="undo redo custSel addSld delSld modSld">
      <pc:chgData name="A Suresh" userId="04a47b5c-286d-4451-a903-e2334e9230bd" providerId="ADAL" clId="{E9FAF83B-4EE2-4E10-9B1E-7AB9ED2A2F7E}" dt="2025-07-02T02:43:01.657" v="2028" actId="47"/>
      <pc:docMkLst>
        <pc:docMk/>
      </pc:docMkLst>
      <pc:sldChg chg="addSp modSp mod">
        <pc:chgData name="A Suresh" userId="04a47b5c-286d-4451-a903-e2334e9230bd" providerId="ADAL" clId="{E9FAF83B-4EE2-4E10-9B1E-7AB9ED2A2F7E}" dt="2025-07-01T03:08:33.731" v="2017" actId="1076"/>
        <pc:sldMkLst>
          <pc:docMk/>
          <pc:sldMk cId="2353962504" sldId="256"/>
        </pc:sldMkLst>
        <pc:picChg chg="mod modCrop">
          <ac:chgData name="A Suresh" userId="04a47b5c-286d-4451-a903-e2334e9230bd" providerId="ADAL" clId="{E9FAF83B-4EE2-4E10-9B1E-7AB9ED2A2F7E}" dt="2025-07-01T03:08:33.731" v="2017" actId="1076"/>
          <ac:picMkLst>
            <pc:docMk/>
            <pc:sldMk cId="2353962504" sldId="256"/>
            <ac:picMk id="3" creationId="{45DC19DB-B1FD-28B3-2CA5-DF007BAC1FFF}"/>
          </ac:picMkLst>
        </pc:picChg>
        <pc:picChg chg="add mod">
          <ac:chgData name="A Suresh" userId="04a47b5c-286d-4451-a903-e2334e9230bd" providerId="ADAL" clId="{E9FAF83B-4EE2-4E10-9B1E-7AB9ED2A2F7E}" dt="2025-07-01T03:08:33.731" v="2017" actId="1076"/>
          <ac:picMkLst>
            <pc:docMk/>
            <pc:sldMk cId="2353962504" sldId="256"/>
            <ac:picMk id="4" creationId="{633810BC-6F4F-BD4F-F9B8-80BD39D27BCB}"/>
          </ac:picMkLst>
        </pc:picChg>
      </pc:sldChg>
      <pc:sldChg chg="addSp delSp modSp mod">
        <pc:chgData name="A Suresh" userId="04a47b5c-286d-4451-a903-e2334e9230bd" providerId="ADAL" clId="{E9FAF83B-4EE2-4E10-9B1E-7AB9ED2A2F7E}" dt="2025-06-30T17:11:44.427" v="577"/>
        <pc:sldMkLst>
          <pc:docMk/>
          <pc:sldMk cId="3940367500" sldId="257"/>
        </pc:sldMkLst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0" creationId="{943E3311-3FBE-4D8B-1337-72A82A9A7612}"/>
          </ac:spMkLst>
        </pc:spChg>
        <pc:spChg chg="add mod">
          <ac:chgData name="A Suresh" userId="04a47b5c-286d-4451-a903-e2334e9230bd" providerId="ADAL" clId="{E9FAF83B-4EE2-4E10-9B1E-7AB9ED2A2F7E}" dt="2025-06-30T17:11:44.427" v="577"/>
          <ac:spMkLst>
            <pc:docMk/>
            <pc:sldMk cId="3940367500" sldId="257"/>
            <ac:spMk id="11" creationId="{CF64907E-378A-E252-48A9-F18F4EA8F8C8}"/>
          </ac:spMkLst>
        </pc:spChg>
        <pc:spChg chg="add mod">
          <ac:chgData name="A Suresh" userId="04a47b5c-286d-4451-a903-e2334e9230bd" providerId="ADAL" clId="{E9FAF83B-4EE2-4E10-9B1E-7AB9ED2A2F7E}" dt="2025-06-30T17:11:29.937" v="576"/>
          <ac:spMkLst>
            <pc:docMk/>
            <pc:sldMk cId="3940367500" sldId="257"/>
            <ac:spMk id="12" creationId="{5EF04669-FAA4-32AD-7850-11F8BDC1CCAF}"/>
          </ac:spMkLst>
        </pc:spChg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3" creationId="{353D5A58-83F0-A773-45B4-A4B373E44004}"/>
          </ac:spMkLst>
        </pc:spChg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4" creationId="{8BB75748-5A5F-A8B3-5900-ECBA074FE64A}"/>
          </ac:spMkLst>
        </pc:spChg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5" creationId="{1AE58879-D342-C749-222C-992E6742D53A}"/>
          </ac:spMkLst>
        </pc:spChg>
        <pc:spChg chg="add mod">
          <ac:chgData name="A Suresh" userId="04a47b5c-286d-4451-a903-e2334e9230bd" providerId="ADAL" clId="{E9FAF83B-4EE2-4E10-9B1E-7AB9ED2A2F7E}" dt="2025-06-30T02:23:34.401" v="164" actId="14100"/>
          <ac:spMkLst>
            <pc:docMk/>
            <pc:sldMk cId="3940367500" sldId="257"/>
            <ac:spMk id="16" creationId="{4CDCD2C2-67B9-5064-7216-05E86F1D7951}"/>
          </ac:spMkLst>
        </pc:spChg>
        <pc:spChg chg="add mod">
          <ac:chgData name="A Suresh" userId="04a47b5c-286d-4451-a903-e2334e9230bd" providerId="ADAL" clId="{E9FAF83B-4EE2-4E10-9B1E-7AB9ED2A2F7E}" dt="2025-06-30T02:24:29.114" v="171" actId="14100"/>
          <ac:spMkLst>
            <pc:docMk/>
            <pc:sldMk cId="3940367500" sldId="257"/>
            <ac:spMk id="17" creationId="{ADE6154E-A010-37FC-4825-F7961543C9EC}"/>
          </ac:spMkLst>
        </pc:spChg>
        <pc:spChg chg="add mod">
          <ac:chgData name="A Suresh" userId="04a47b5c-286d-4451-a903-e2334e9230bd" providerId="ADAL" clId="{E9FAF83B-4EE2-4E10-9B1E-7AB9ED2A2F7E}" dt="2025-06-30T02:23:59.104" v="170" actId="14100"/>
          <ac:spMkLst>
            <pc:docMk/>
            <pc:sldMk cId="3940367500" sldId="257"/>
            <ac:spMk id="18" creationId="{CCAD3E74-752B-DA77-66E8-3C23A0A93A36}"/>
          </ac:spMkLst>
        </pc:spChg>
        <pc:picChg chg="add mod modCrop">
          <ac:chgData name="A Suresh" userId="04a47b5c-286d-4451-a903-e2334e9230bd" providerId="ADAL" clId="{E9FAF83B-4EE2-4E10-9B1E-7AB9ED2A2F7E}" dt="2025-06-30T02:19:29.104" v="101" actId="1036"/>
          <ac:picMkLst>
            <pc:docMk/>
            <pc:sldMk cId="3940367500" sldId="257"/>
            <ac:picMk id="3" creationId="{417DE4B8-0E56-F35D-6874-616F68754613}"/>
          </ac:picMkLst>
        </pc:picChg>
        <pc:picChg chg="add mod modCrop">
          <ac:chgData name="A Suresh" userId="04a47b5c-286d-4451-a903-e2334e9230bd" providerId="ADAL" clId="{E9FAF83B-4EE2-4E10-9B1E-7AB9ED2A2F7E}" dt="2025-06-30T02:19:24.286" v="82" actId="1036"/>
          <ac:picMkLst>
            <pc:docMk/>
            <pc:sldMk cId="3940367500" sldId="257"/>
            <ac:picMk id="5" creationId="{B78C807A-5B5B-7E09-2373-2584CF99E63B}"/>
          </ac:picMkLst>
        </pc:picChg>
        <pc:picChg chg="add mod">
          <ac:chgData name="A Suresh" userId="04a47b5c-286d-4451-a903-e2334e9230bd" providerId="ADAL" clId="{E9FAF83B-4EE2-4E10-9B1E-7AB9ED2A2F7E}" dt="2025-06-30T02:21:39.539" v="150" actId="1076"/>
          <ac:picMkLst>
            <pc:docMk/>
            <pc:sldMk cId="3940367500" sldId="257"/>
            <ac:picMk id="7" creationId="{96A10801-886E-A6D8-D05E-DADD6157CC39}"/>
          </ac:picMkLst>
        </pc:picChg>
        <pc:picChg chg="add mod modCrop">
          <ac:chgData name="A Suresh" userId="04a47b5c-286d-4451-a903-e2334e9230bd" providerId="ADAL" clId="{E9FAF83B-4EE2-4E10-9B1E-7AB9ED2A2F7E}" dt="2025-06-30T02:21:39.539" v="150" actId="1076"/>
          <ac:picMkLst>
            <pc:docMk/>
            <pc:sldMk cId="3940367500" sldId="257"/>
            <ac:picMk id="9" creationId="{CE598B99-84B3-5ACA-46FB-C1E50D4F6C7F}"/>
          </ac:picMkLst>
        </pc:picChg>
      </pc:sldChg>
      <pc:sldChg chg="addSp delSp modSp add mod">
        <pc:chgData name="A Suresh" userId="04a47b5c-286d-4451-a903-e2334e9230bd" providerId="ADAL" clId="{E9FAF83B-4EE2-4E10-9B1E-7AB9ED2A2F7E}" dt="2025-06-30T17:27:29.977" v="828" actId="1037"/>
        <pc:sldMkLst>
          <pc:docMk/>
          <pc:sldMk cId="949423966" sldId="258"/>
        </pc:sldMkLst>
        <pc:spChg chg="add mod">
          <ac:chgData name="A Suresh" userId="04a47b5c-286d-4451-a903-e2334e9230bd" providerId="ADAL" clId="{E9FAF83B-4EE2-4E10-9B1E-7AB9ED2A2F7E}" dt="2025-06-30T17:27:26.017" v="820" actId="1037"/>
          <ac:spMkLst>
            <pc:docMk/>
            <pc:sldMk cId="949423966" sldId="258"/>
            <ac:spMk id="2" creationId="{C6E07BAB-4A2B-B1ED-EE32-A09C46E41AB9}"/>
          </ac:spMkLst>
        </pc:spChg>
        <pc:spChg chg="add mod">
          <ac:chgData name="A Suresh" userId="04a47b5c-286d-4451-a903-e2334e9230bd" providerId="ADAL" clId="{E9FAF83B-4EE2-4E10-9B1E-7AB9ED2A2F7E}" dt="2025-06-30T17:27:29.977" v="828" actId="1037"/>
          <ac:spMkLst>
            <pc:docMk/>
            <pc:sldMk cId="949423966" sldId="258"/>
            <ac:spMk id="4" creationId="{6CADE58E-D581-22D3-4323-0DC30F017FC2}"/>
          </ac:spMkLst>
        </pc:spChg>
        <pc:spChg chg="add mod">
          <ac:chgData name="A Suresh" userId="04a47b5c-286d-4451-a903-e2334e9230bd" providerId="ADAL" clId="{E9FAF83B-4EE2-4E10-9B1E-7AB9ED2A2F7E}" dt="2025-06-30T02:29:34.645" v="209" actId="1076"/>
          <ac:spMkLst>
            <pc:docMk/>
            <pc:sldMk cId="949423966" sldId="258"/>
            <ac:spMk id="12" creationId="{69ADCD95-65B8-CC9F-FF1A-988CEAC2F804}"/>
          </ac:spMkLst>
        </pc:spChg>
        <pc:spChg chg="add mod">
          <ac:chgData name="A Suresh" userId="04a47b5c-286d-4451-a903-e2334e9230bd" providerId="ADAL" clId="{E9FAF83B-4EE2-4E10-9B1E-7AB9ED2A2F7E}" dt="2025-06-30T02:31:22.461" v="229" actId="692"/>
          <ac:spMkLst>
            <pc:docMk/>
            <pc:sldMk cId="949423966" sldId="258"/>
            <ac:spMk id="13" creationId="{E9D80623-B41A-DF23-5CAB-477C42A74F38}"/>
          </ac:spMkLst>
        </pc:spChg>
        <pc:spChg chg="add mod">
          <ac:chgData name="A Suresh" userId="04a47b5c-286d-4451-a903-e2334e9230bd" providerId="ADAL" clId="{E9FAF83B-4EE2-4E10-9B1E-7AB9ED2A2F7E}" dt="2025-06-30T02:31:15.714" v="227" actId="692"/>
          <ac:spMkLst>
            <pc:docMk/>
            <pc:sldMk cId="949423966" sldId="258"/>
            <ac:spMk id="14" creationId="{04712C50-1627-DD49-818C-62BB61AB0D8E}"/>
          </ac:spMkLst>
        </pc:spChg>
        <pc:spChg chg="add mod">
          <ac:chgData name="A Suresh" userId="04a47b5c-286d-4451-a903-e2334e9230bd" providerId="ADAL" clId="{E9FAF83B-4EE2-4E10-9B1E-7AB9ED2A2F7E}" dt="2025-06-30T02:31:11.063" v="225" actId="692"/>
          <ac:spMkLst>
            <pc:docMk/>
            <pc:sldMk cId="949423966" sldId="258"/>
            <ac:spMk id="15" creationId="{1DA8EB36-E386-5CC3-5ACE-E0BFC05A4D65}"/>
          </ac:spMkLst>
        </pc:spChg>
        <pc:picChg chg="add mod modCrop">
          <ac:chgData name="A Suresh" userId="04a47b5c-286d-4451-a903-e2334e9230bd" providerId="ADAL" clId="{E9FAF83B-4EE2-4E10-9B1E-7AB9ED2A2F7E}" dt="2025-06-30T02:28:09.250" v="192" actId="14100"/>
          <ac:picMkLst>
            <pc:docMk/>
            <pc:sldMk cId="949423966" sldId="258"/>
            <ac:picMk id="3" creationId="{2D8A6418-93F8-964E-16E1-2511970A9ACC}"/>
          </ac:picMkLst>
        </pc:picChg>
        <pc:picChg chg="add mod modCrop">
          <ac:chgData name="A Suresh" userId="04a47b5c-286d-4451-a903-e2334e9230bd" providerId="ADAL" clId="{E9FAF83B-4EE2-4E10-9B1E-7AB9ED2A2F7E}" dt="2025-06-30T02:28:14.793" v="194" actId="14100"/>
          <ac:picMkLst>
            <pc:docMk/>
            <pc:sldMk cId="949423966" sldId="258"/>
            <ac:picMk id="5" creationId="{00A319D2-6AB6-2810-46C5-1A5B84EBE405}"/>
          </ac:picMkLst>
        </pc:picChg>
        <pc:picChg chg="add mod">
          <ac:chgData name="A Suresh" userId="04a47b5c-286d-4451-a903-e2334e9230bd" providerId="ADAL" clId="{E9FAF83B-4EE2-4E10-9B1E-7AB9ED2A2F7E}" dt="2025-06-30T02:29:34.645" v="209" actId="1076"/>
          <ac:picMkLst>
            <pc:docMk/>
            <pc:sldMk cId="949423966" sldId="258"/>
            <ac:picMk id="7" creationId="{CA971CA3-9684-E1C4-41A3-3A069D7865B5}"/>
          </ac:picMkLst>
        </pc:picChg>
        <pc:picChg chg="add mod modCrop">
          <ac:chgData name="A Suresh" userId="04a47b5c-286d-4451-a903-e2334e9230bd" providerId="ADAL" clId="{E9FAF83B-4EE2-4E10-9B1E-7AB9ED2A2F7E}" dt="2025-06-30T02:31:06.097" v="223" actId="732"/>
          <ac:picMkLst>
            <pc:docMk/>
            <pc:sldMk cId="949423966" sldId="258"/>
            <ac:picMk id="9" creationId="{1ACB2AA2-E420-0CDE-7956-CC01846DC3B1}"/>
          </ac:picMkLst>
        </pc:picChg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1994029818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26097269" sldId="259"/>
        </pc:sldMkLst>
      </pc:sldChg>
      <pc:sldChg chg="addSp modSp add mod">
        <pc:chgData name="A Suresh" userId="04a47b5c-286d-4451-a903-e2334e9230bd" providerId="ADAL" clId="{E9FAF83B-4EE2-4E10-9B1E-7AB9ED2A2F7E}" dt="2025-06-30T02:37:33.681" v="286" actId="14100"/>
        <pc:sldMkLst>
          <pc:docMk/>
          <pc:sldMk cId="2885467240" sldId="259"/>
        </pc:sldMkLst>
        <pc:spChg chg="add mod">
          <ac:chgData name="A Suresh" userId="04a47b5c-286d-4451-a903-e2334e9230bd" providerId="ADAL" clId="{E9FAF83B-4EE2-4E10-9B1E-7AB9ED2A2F7E}" dt="2025-06-30T02:33:15.637" v="241"/>
          <ac:spMkLst>
            <pc:docMk/>
            <pc:sldMk cId="2885467240" sldId="259"/>
            <ac:spMk id="4" creationId="{D94F3A4D-A120-27C2-82FA-19AF56301CE4}"/>
          </ac:spMkLst>
        </pc:spChg>
        <pc:spChg chg="add mod">
          <ac:chgData name="A Suresh" userId="04a47b5c-286d-4451-a903-e2334e9230bd" providerId="ADAL" clId="{E9FAF83B-4EE2-4E10-9B1E-7AB9ED2A2F7E}" dt="2025-06-30T02:34:34.061" v="253"/>
          <ac:spMkLst>
            <pc:docMk/>
            <pc:sldMk cId="2885467240" sldId="259"/>
            <ac:spMk id="7" creationId="{A2BDD1B3-6F2E-7382-A899-5D63B8772465}"/>
          </ac:spMkLst>
        </pc:spChg>
        <pc:spChg chg="add mod">
          <ac:chgData name="A Suresh" userId="04a47b5c-286d-4451-a903-e2334e9230bd" providerId="ADAL" clId="{E9FAF83B-4EE2-4E10-9B1E-7AB9ED2A2F7E}" dt="2025-06-30T02:35:56.972" v="267" actId="1076"/>
          <ac:spMkLst>
            <pc:docMk/>
            <pc:sldMk cId="2885467240" sldId="259"/>
            <ac:spMk id="12" creationId="{F36A134A-93DC-31AA-E4D4-D72B2DC15160}"/>
          </ac:spMkLst>
        </pc:spChg>
        <pc:spChg chg="add mod">
          <ac:chgData name="A Suresh" userId="04a47b5c-286d-4451-a903-e2334e9230bd" providerId="ADAL" clId="{E9FAF83B-4EE2-4E10-9B1E-7AB9ED2A2F7E}" dt="2025-06-30T02:36:41.169" v="272" actId="14100"/>
          <ac:spMkLst>
            <pc:docMk/>
            <pc:sldMk cId="2885467240" sldId="259"/>
            <ac:spMk id="13" creationId="{16823E87-8D81-84CF-13BD-0D3A0AB4C93F}"/>
          </ac:spMkLst>
        </pc:spChg>
        <pc:spChg chg="add mod">
          <ac:chgData name="A Suresh" userId="04a47b5c-286d-4451-a903-e2334e9230bd" providerId="ADAL" clId="{E9FAF83B-4EE2-4E10-9B1E-7AB9ED2A2F7E}" dt="2025-06-30T02:37:18.486" v="279" actId="14100"/>
          <ac:spMkLst>
            <pc:docMk/>
            <pc:sldMk cId="2885467240" sldId="259"/>
            <ac:spMk id="14" creationId="{E3F9C55F-88E9-40CC-68CA-16A88F9FC5F5}"/>
          </ac:spMkLst>
        </pc:spChg>
        <pc:spChg chg="add mod">
          <ac:chgData name="A Suresh" userId="04a47b5c-286d-4451-a903-e2334e9230bd" providerId="ADAL" clId="{E9FAF83B-4EE2-4E10-9B1E-7AB9ED2A2F7E}" dt="2025-06-30T02:37:33.681" v="286" actId="14100"/>
          <ac:spMkLst>
            <pc:docMk/>
            <pc:sldMk cId="2885467240" sldId="259"/>
            <ac:spMk id="15" creationId="{E7BB5ADB-7AB1-23A5-BA2D-8B58091DD8ED}"/>
          </ac:spMkLst>
        </pc:spChg>
        <pc:picChg chg="add mod modCrop">
          <ac:chgData name="A Suresh" userId="04a47b5c-286d-4451-a903-e2334e9230bd" providerId="ADAL" clId="{E9FAF83B-4EE2-4E10-9B1E-7AB9ED2A2F7E}" dt="2025-06-30T02:32:53.655" v="238" actId="14100"/>
          <ac:picMkLst>
            <pc:docMk/>
            <pc:sldMk cId="2885467240" sldId="259"/>
            <ac:picMk id="3" creationId="{12B8EAC9-0CFB-9A92-9328-FC8A55953C57}"/>
          </ac:picMkLst>
        </pc:picChg>
        <pc:picChg chg="add mod modCrop">
          <ac:chgData name="A Suresh" userId="04a47b5c-286d-4451-a903-e2334e9230bd" providerId="ADAL" clId="{E9FAF83B-4EE2-4E10-9B1E-7AB9ED2A2F7E}" dt="2025-06-30T02:34:12.510" v="250" actId="14100"/>
          <ac:picMkLst>
            <pc:docMk/>
            <pc:sldMk cId="2885467240" sldId="259"/>
            <ac:picMk id="6" creationId="{4F28C8B9-77B3-C339-6724-56C7AEAC3CB1}"/>
          </ac:picMkLst>
        </pc:picChg>
        <pc:picChg chg="add mod">
          <ac:chgData name="A Suresh" userId="04a47b5c-286d-4451-a903-e2334e9230bd" providerId="ADAL" clId="{E9FAF83B-4EE2-4E10-9B1E-7AB9ED2A2F7E}" dt="2025-06-30T02:35:13.389" v="258" actId="1076"/>
          <ac:picMkLst>
            <pc:docMk/>
            <pc:sldMk cId="2885467240" sldId="259"/>
            <ac:picMk id="9" creationId="{36AE1777-35E9-0569-7D43-38143B9BDAA0}"/>
          </ac:picMkLst>
        </pc:picChg>
        <pc:picChg chg="add mod modCrop">
          <ac:chgData name="A Suresh" userId="04a47b5c-286d-4451-a903-e2334e9230bd" providerId="ADAL" clId="{E9FAF83B-4EE2-4E10-9B1E-7AB9ED2A2F7E}" dt="2025-06-30T02:35:45.719" v="265" actId="692"/>
          <ac:picMkLst>
            <pc:docMk/>
            <pc:sldMk cId="2885467240" sldId="259"/>
            <ac:picMk id="11" creationId="{F34C9B7B-D591-A0E6-27CD-AD5492FA9930}"/>
          </ac:picMkLst>
        </pc:picChg>
      </pc:sldChg>
      <pc:sldChg chg="addSp delSp modSp add mod">
        <pc:chgData name="A Suresh" userId="04a47b5c-286d-4451-a903-e2334e9230bd" providerId="ADAL" clId="{E9FAF83B-4EE2-4E10-9B1E-7AB9ED2A2F7E}" dt="2025-06-30T17:47:52.499" v="1096" actId="478"/>
        <pc:sldMkLst>
          <pc:docMk/>
          <pc:sldMk cId="4264835194" sldId="260"/>
        </pc:sldMkLst>
        <pc:spChg chg="add mod">
          <ac:chgData name="A Suresh" userId="04a47b5c-286d-4451-a903-e2334e9230bd" providerId="ADAL" clId="{E9FAF83B-4EE2-4E10-9B1E-7AB9ED2A2F7E}" dt="2025-06-30T17:45:38.148" v="1070" actId="1076"/>
          <ac:spMkLst>
            <pc:docMk/>
            <pc:sldMk cId="4264835194" sldId="260"/>
            <ac:spMk id="10" creationId="{15B41357-DB1D-1030-8648-1A6025A7A1A7}"/>
          </ac:spMkLst>
        </pc:spChg>
        <pc:spChg chg="add mod">
          <ac:chgData name="A Suresh" userId="04a47b5c-286d-4451-a903-e2334e9230bd" providerId="ADAL" clId="{E9FAF83B-4EE2-4E10-9B1E-7AB9ED2A2F7E}" dt="2025-06-30T17:45:11.693" v="1053" actId="1076"/>
          <ac:spMkLst>
            <pc:docMk/>
            <pc:sldMk cId="4264835194" sldId="260"/>
            <ac:spMk id="11" creationId="{0113192B-36F7-3BFC-85E4-2FE696661F79}"/>
          </ac:spMkLst>
        </pc:spChg>
        <pc:spChg chg="add mod">
          <ac:chgData name="A Suresh" userId="04a47b5c-286d-4451-a903-e2334e9230bd" providerId="ADAL" clId="{E9FAF83B-4EE2-4E10-9B1E-7AB9ED2A2F7E}" dt="2025-06-30T17:45:57.511" v="1073" actId="1076"/>
          <ac:spMkLst>
            <pc:docMk/>
            <pc:sldMk cId="4264835194" sldId="260"/>
            <ac:spMk id="23" creationId="{93870515-B50C-DFBE-5E15-24F26E5CD7EC}"/>
          </ac:spMkLst>
        </pc:spChg>
        <pc:spChg chg="add mod">
          <ac:chgData name="A Suresh" userId="04a47b5c-286d-4451-a903-e2334e9230bd" providerId="ADAL" clId="{E9FAF83B-4EE2-4E10-9B1E-7AB9ED2A2F7E}" dt="2025-06-30T17:47:05.887" v="1083" actId="14100"/>
          <ac:spMkLst>
            <pc:docMk/>
            <pc:sldMk cId="4264835194" sldId="260"/>
            <ac:spMk id="24" creationId="{2D2B0678-E9BB-5D16-4CE7-EB01B61ABEFE}"/>
          </ac:spMkLst>
        </pc:spChg>
        <pc:spChg chg="add mod">
          <ac:chgData name="A Suresh" userId="04a47b5c-286d-4451-a903-e2334e9230bd" providerId="ADAL" clId="{E9FAF83B-4EE2-4E10-9B1E-7AB9ED2A2F7E}" dt="2025-06-30T17:46:59.421" v="1082" actId="14100"/>
          <ac:spMkLst>
            <pc:docMk/>
            <pc:sldMk cId="4264835194" sldId="260"/>
            <ac:spMk id="25" creationId="{B51BE06B-F226-9543-45F7-6AF8063F24D1}"/>
          </ac:spMkLst>
        </pc:spChg>
        <pc:spChg chg="add mod">
          <ac:chgData name="A Suresh" userId="04a47b5c-286d-4451-a903-e2334e9230bd" providerId="ADAL" clId="{E9FAF83B-4EE2-4E10-9B1E-7AB9ED2A2F7E}" dt="2025-06-30T17:47:50.127" v="1095" actId="14100"/>
          <ac:spMkLst>
            <pc:docMk/>
            <pc:sldMk cId="4264835194" sldId="260"/>
            <ac:spMk id="26" creationId="{675CB66E-4979-CD97-BD21-C6EE96BB9EE9}"/>
          </ac:spMkLst>
        </pc:spChg>
        <pc:spChg chg="add mod">
          <ac:chgData name="A Suresh" userId="04a47b5c-286d-4451-a903-e2334e9230bd" providerId="ADAL" clId="{E9FAF83B-4EE2-4E10-9B1E-7AB9ED2A2F7E}" dt="2025-06-30T17:47:35.874" v="1094" actId="1038"/>
          <ac:spMkLst>
            <pc:docMk/>
            <pc:sldMk cId="4264835194" sldId="260"/>
            <ac:spMk id="28" creationId="{F0D80F90-E12F-7508-6A36-8590786C1FFE}"/>
          </ac:spMkLst>
        </pc:spChg>
        <pc:picChg chg="add mod">
          <ac:chgData name="A Suresh" userId="04a47b5c-286d-4451-a903-e2334e9230bd" providerId="ADAL" clId="{E9FAF83B-4EE2-4E10-9B1E-7AB9ED2A2F7E}" dt="2025-06-30T17:45:15.243" v="1054" actId="1076"/>
          <ac:picMkLst>
            <pc:docMk/>
            <pc:sldMk cId="4264835194" sldId="260"/>
            <ac:picMk id="2" creationId="{E114A344-3EF4-2A2F-381F-B114C8FC9E5E}"/>
          </ac:picMkLst>
        </pc:picChg>
        <pc:picChg chg="add mod">
          <ac:chgData name="A Suresh" userId="04a47b5c-286d-4451-a903-e2334e9230bd" providerId="ADAL" clId="{E9FAF83B-4EE2-4E10-9B1E-7AB9ED2A2F7E}" dt="2025-06-30T17:45:18.972" v="1055" actId="1076"/>
          <ac:picMkLst>
            <pc:docMk/>
            <pc:sldMk cId="4264835194" sldId="260"/>
            <ac:picMk id="6" creationId="{F177D45E-0C37-91C3-ABEF-DE6C67C0B3B6}"/>
          </ac:picMkLst>
        </pc:picChg>
        <pc:picChg chg="add mod">
          <ac:chgData name="A Suresh" userId="04a47b5c-286d-4451-a903-e2334e9230bd" providerId="ADAL" clId="{E9FAF83B-4EE2-4E10-9B1E-7AB9ED2A2F7E}" dt="2025-06-30T17:45:11.693" v="1053" actId="1076"/>
          <ac:picMkLst>
            <pc:docMk/>
            <pc:sldMk cId="4264835194" sldId="260"/>
            <ac:picMk id="8" creationId="{57CD93B8-9E5F-144C-B5F7-E68E22383973}"/>
          </ac:picMkLst>
        </pc:picChg>
        <pc:picChg chg="add mod">
          <ac:chgData name="A Suresh" userId="04a47b5c-286d-4451-a903-e2334e9230bd" providerId="ADAL" clId="{E9FAF83B-4EE2-4E10-9B1E-7AB9ED2A2F7E}" dt="2025-06-30T17:45:47.484" v="1071" actId="1076"/>
          <ac:picMkLst>
            <pc:docMk/>
            <pc:sldMk cId="4264835194" sldId="260"/>
            <ac:picMk id="9" creationId="{D7B9DF00-DBB9-7A6F-6467-14742A50B0D5}"/>
          </ac:picMkLst>
        </pc:picChg>
        <pc:picChg chg="add mod modCrop">
          <ac:chgData name="A Suresh" userId="04a47b5c-286d-4451-a903-e2334e9230bd" providerId="ADAL" clId="{E9FAF83B-4EE2-4E10-9B1E-7AB9ED2A2F7E}" dt="2025-06-30T17:45:52.294" v="1072" actId="1076"/>
          <ac:picMkLst>
            <pc:docMk/>
            <pc:sldMk cId="4264835194" sldId="260"/>
            <ac:picMk id="12" creationId="{72C6A4FA-C4E5-9FF9-A15B-6C7A24682029}"/>
          </ac:picMkLst>
        </pc:picChg>
        <pc:picChg chg="add mod">
          <ac:chgData name="A Suresh" userId="04a47b5c-286d-4451-a903-e2334e9230bd" providerId="ADAL" clId="{E9FAF83B-4EE2-4E10-9B1E-7AB9ED2A2F7E}" dt="2025-06-30T17:45:33.100" v="1069" actId="1038"/>
          <ac:picMkLst>
            <pc:docMk/>
            <pc:sldMk cId="4264835194" sldId="260"/>
            <ac:picMk id="22" creationId="{87114574-A061-DEC6-5296-204E5AF43D15}"/>
          </ac:picMkLst>
        </pc:picChg>
      </pc:sldChg>
      <pc:sldChg chg="addSp delSp modSp add del mod">
        <pc:chgData name="A Suresh" userId="04a47b5c-286d-4451-a903-e2334e9230bd" providerId="ADAL" clId="{E9FAF83B-4EE2-4E10-9B1E-7AB9ED2A2F7E}" dt="2025-07-02T02:42:51.897" v="2020" actId="47"/>
        <pc:sldMkLst>
          <pc:docMk/>
          <pc:sldMk cId="3428756690" sldId="261"/>
        </pc:sldMkLst>
        <pc:spChg chg="add mod">
          <ac:chgData name="A Suresh" userId="04a47b5c-286d-4451-a903-e2334e9230bd" providerId="ADAL" clId="{E9FAF83B-4EE2-4E10-9B1E-7AB9ED2A2F7E}" dt="2025-06-30T18:00:56.255" v="1282" actId="1076"/>
          <ac:spMkLst>
            <pc:docMk/>
            <pc:sldMk cId="3428756690" sldId="261"/>
            <ac:spMk id="8" creationId="{D09F418A-B6D6-7602-BEBF-5233BDA50257}"/>
          </ac:spMkLst>
        </pc:spChg>
        <pc:spChg chg="add mod">
          <ac:chgData name="A Suresh" userId="04a47b5c-286d-4451-a903-e2334e9230bd" providerId="ADAL" clId="{E9FAF83B-4EE2-4E10-9B1E-7AB9ED2A2F7E}" dt="2025-06-30T18:00:36.544" v="1278" actId="1036"/>
          <ac:spMkLst>
            <pc:docMk/>
            <pc:sldMk cId="3428756690" sldId="261"/>
            <ac:spMk id="10" creationId="{4269E593-510D-A346-B212-24C0B5BA5D7D}"/>
          </ac:spMkLst>
        </pc:spChg>
        <pc:spChg chg="add mod">
          <ac:chgData name="A Suresh" userId="04a47b5c-286d-4451-a903-e2334e9230bd" providerId="ADAL" clId="{E9FAF83B-4EE2-4E10-9B1E-7AB9ED2A2F7E}" dt="2025-06-30T18:01:04.617" v="1283" actId="1076"/>
          <ac:spMkLst>
            <pc:docMk/>
            <pc:sldMk cId="3428756690" sldId="261"/>
            <ac:spMk id="12" creationId="{91979A44-B061-7336-DE75-2AA7D25EF2E4}"/>
          </ac:spMkLst>
        </pc:spChg>
        <pc:spChg chg="add mod">
          <ac:chgData name="A Suresh" userId="04a47b5c-286d-4451-a903-e2334e9230bd" providerId="ADAL" clId="{E9FAF83B-4EE2-4E10-9B1E-7AB9ED2A2F7E}" dt="2025-06-30T18:00:44.218" v="1280" actId="1076"/>
          <ac:spMkLst>
            <pc:docMk/>
            <pc:sldMk cId="3428756690" sldId="261"/>
            <ac:spMk id="14" creationId="{6459E034-BA02-4D2E-3C67-D761415C40C6}"/>
          </ac:spMkLst>
        </pc:spChg>
        <pc:spChg chg="add mod">
          <ac:chgData name="A Suresh" userId="04a47b5c-286d-4451-a903-e2334e9230bd" providerId="ADAL" clId="{E9FAF83B-4EE2-4E10-9B1E-7AB9ED2A2F7E}" dt="2025-06-30T18:00:47.990" v="1281" actId="1076"/>
          <ac:spMkLst>
            <pc:docMk/>
            <pc:sldMk cId="3428756690" sldId="261"/>
            <ac:spMk id="16" creationId="{8336612F-26B6-6B79-2653-17F33AE15B0C}"/>
          </ac:spMkLst>
        </pc:spChg>
        <pc:spChg chg="add mod">
          <ac:chgData name="A Suresh" userId="04a47b5c-286d-4451-a903-e2334e9230bd" providerId="ADAL" clId="{E9FAF83B-4EE2-4E10-9B1E-7AB9ED2A2F7E}" dt="2025-07-01T02:45:30.435" v="1669" actId="1037"/>
          <ac:spMkLst>
            <pc:docMk/>
            <pc:sldMk cId="3428756690" sldId="261"/>
            <ac:spMk id="17" creationId="{2080B808-99F2-BBF3-575C-E98D7CBC9CFA}"/>
          </ac:spMkLst>
        </pc:spChg>
        <pc:picChg chg="add mod">
          <ac:chgData name="A Suresh" userId="04a47b5c-286d-4451-a903-e2334e9230bd" providerId="ADAL" clId="{E9FAF83B-4EE2-4E10-9B1E-7AB9ED2A2F7E}" dt="2025-06-30T18:00:56.255" v="1282" actId="1076"/>
          <ac:picMkLst>
            <pc:docMk/>
            <pc:sldMk cId="3428756690" sldId="261"/>
            <ac:picMk id="2" creationId="{53AF4DFC-6443-8602-F30A-58ACB2C5B699}"/>
          </ac:picMkLst>
        </pc:picChg>
        <pc:picChg chg="add mod">
          <ac:chgData name="A Suresh" userId="04a47b5c-286d-4451-a903-e2334e9230bd" providerId="ADAL" clId="{E9FAF83B-4EE2-4E10-9B1E-7AB9ED2A2F7E}" dt="2025-06-30T18:00:36.544" v="1278" actId="1036"/>
          <ac:picMkLst>
            <pc:docMk/>
            <pc:sldMk cId="3428756690" sldId="261"/>
            <ac:picMk id="5" creationId="{7C7424D3-CE43-7943-F90E-6E698E2F6175}"/>
          </ac:picMkLst>
        </pc:picChg>
        <pc:picChg chg="add mod">
          <ac:chgData name="A Suresh" userId="04a47b5c-286d-4451-a903-e2334e9230bd" providerId="ADAL" clId="{E9FAF83B-4EE2-4E10-9B1E-7AB9ED2A2F7E}" dt="2025-06-30T18:01:04.617" v="1283" actId="1076"/>
          <ac:picMkLst>
            <pc:docMk/>
            <pc:sldMk cId="3428756690" sldId="261"/>
            <ac:picMk id="9" creationId="{795D8276-5664-0D54-2DCE-22B7CFDCDF9D}"/>
          </ac:picMkLst>
        </pc:picChg>
        <pc:picChg chg="add mod modCrop">
          <ac:chgData name="A Suresh" userId="04a47b5c-286d-4451-a903-e2334e9230bd" providerId="ADAL" clId="{E9FAF83B-4EE2-4E10-9B1E-7AB9ED2A2F7E}" dt="2025-06-30T18:01:04.617" v="1283" actId="1076"/>
          <ac:picMkLst>
            <pc:docMk/>
            <pc:sldMk cId="3428756690" sldId="261"/>
            <ac:picMk id="11" creationId="{3CCC9078-229D-0150-80FA-D4E5FC8D8A99}"/>
          </ac:picMkLst>
        </pc:picChg>
        <pc:picChg chg="add mod">
          <ac:chgData name="A Suresh" userId="04a47b5c-286d-4451-a903-e2334e9230bd" providerId="ADAL" clId="{E9FAF83B-4EE2-4E10-9B1E-7AB9ED2A2F7E}" dt="2025-06-30T18:00:44.218" v="1280" actId="1076"/>
          <ac:picMkLst>
            <pc:docMk/>
            <pc:sldMk cId="3428756690" sldId="261"/>
            <ac:picMk id="13" creationId="{1D992BCB-4C29-216A-6CF0-E95D6093ED74}"/>
          </ac:picMkLst>
        </pc:picChg>
        <pc:picChg chg="add mod">
          <ac:chgData name="A Suresh" userId="04a47b5c-286d-4451-a903-e2334e9230bd" providerId="ADAL" clId="{E9FAF83B-4EE2-4E10-9B1E-7AB9ED2A2F7E}" dt="2025-06-30T18:00:44.218" v="1280" actId="1076"/>
          <ac:picMkLst>
            <pc:docMk/>
            <pc:sldMk cId="3428756690" sldId="261"/>
            <ac:picMk id="15" creationId="{13FE330C-E05E-3E41-54D2-6E4C8E13537C}"/>
          </ac:picMkLst>
        </pc:picChg>
      </pc:sldChg>
      <pc:sldChg chg="addSp delSp modSp add del mod">
        <pc:chgData name="A Suresh" userId="04a47b5c-286d-4451-a903-e2334e9230bd" providerId="ADAL" clId="{E9FAF83B-4EE2-4E10-9B1E-7AB9ED2A2F7E}" dt="2025-07-02T02:42:54.819" v="2023" actId="47"/>
        <pc:sldMkLst>
          <pc:docMk/>
          <pc:sldMk cId="1925344680" sldId="262"/>
        </pc:sldMkLst>
        <pc:spChg chg="add mod">
          <ac:chgData name="A Suresh" userId="04a47b5c-286d-4451-a903-e2334e9230bd" providerId="ADAL" clId="{E9FAF83B-4EE2-4E10-9B1E-7AB9ED2A2F7E}" dt="2025-07-01T02:42:30.041" v="1615" actId="1036"/>
          <ac:spMkLst>
            <pc:docMk/>
            <pc:sldMk cId="1925344680" sldId="262"/>
            <ac:spMk id="4" creationId="{6CFA2895-2054-EA6F-516F-B26D704C7245}"/>
          </ac:spMkLst>
        </pc:spChg>
        <pc:spChg chg="add del mod">
          <ac:chgData name="A Suresh" userId="04a47b5c-286d-4451-a903-e2334e9230bd" providerId="ADAL" clId="{E9FAF83B-4EE2-4E10-9B1E-7AB9ED2A2F7E}" dt="2025-07-01T02:38:22.167" v="1515" actId="21"/>
          <ac:spMkLst>
            <pc:docMk/>
            <pc:sldMk cId="1925344680" sldId="262"/>
            <ac:spMk id="6" creationId="{C7615598-6B14-5361-2625-A9BCCDC178DC}"/>
          </ac:spMkLst>
        </pc:spChg>
        <pc:spChg chg="add del mod">
          <ac:chgData name="A Suresh" userId="04a47b5c-286d-4451-a903-e2334e9230bd" providerId="ADAL" clId="{E9FAF83B-4EE2-4E10-9B1E-7AB9ED2A2F7E}" dt="2025-07-01T02:37:07.488" v="1493" actId="21"/>
          <ac:spMkLst>
            <pc:docMk/>
            <pc:sldMk cId="1925344680" sldId="262"/>
            <ac:spMk id="8" creationId="{900408A2-D157-EEC2-5C5D-D488B69781CD}"/>
          </ac:spMkLst>
        </pc:spChg>
        <pc:spChg chg="add mod">
          <ac:chgData name="A Suresh" userId="04a47b5c-286d-4451-a903-e2334e9230bd" providerId="ADAL" clId="{E9FAF83B-4EE2-4E10-9B1E-7AB9ED2A2F7E}" dt="2025-07-01T02:40:45.498" v="1577" actId="1036"/>
          <ac:spMkLst>
            <pc:docMk/>
            <pc:sldMk cId="1925344680" sldId="262"/>
            <ac:spMk id="13" creationId="{93CE53FA-B683-570B-CF07-7D921C2098B5}"/>
          </ac:spMkLst>
        </pc:spChg>
        <pc:spChg chg="add mod">
          <ac:chgData name="A Suresh" userId="04a47b5c-286d-4451-a903-e2334e9230bd" providerId="ADAL" clId="{E9FAF83B-4EE2-4E10-9B1E-7AB9ED2A2F7E}" dt="2025-07-01T02:43:14.014" v="1634" actId="1038"/>
          <ac:spMkLst>
            <pc:docMk/>
            <pc:sldMk cId="1925344680" sldId="262"/>
            <ac:spMk id="14" creationId="{1A4B8771-57EC-C0CD-A550-941C6CAB24AF}"/>
          </ac:spMkLst>
        </pc:spChg>
        <pc:spChg chg="add mod">
          <ac:chgData name="A Suresh" userId="04a47b5c-286d-4451-a903-e2334e9230bd" providerId="ADAL" clId="{E9FAF83B-4EE2-4E10-9B1E-7AB9ED2A2F7E}" dt="2025-07-01T02:40:36.494" v="1557" actId="1035"/>
          <ac:spMkLst>
            <pc:docMk/>
            <pc:sldMk cId="1925344680" sldId="262"/>
            <ac:spMk id="15" creationId="{1AD781E1-9EBD-438E-0FCD-7D9CE54F701C}"/>
          </ac:spMkLst>
        </pc:spChg>
        <pc:spChg chg="add mod">
          <ac:chgData name="A Suresh" userId="04a47b5c-286d-4451-a903-e2334e9230bd" providerId="ADAL" clId="{E9FAF83B-4EE2-4E10-9B1E-7AB9ED2A2F7E}" dt="2025-07-01T02:40:32.888" v="1553" actId="14100"/>
          <ac:spMkLst>
            <pc:docMk/>
            <pc:sldMk cId="1925344680" sldId="262"/>
            <ac:spMk id="16" creationId="{473BB1FA-D5AA-47AA-C273-4ECE2BA9697F}"/>
          </ac:spMkLst>
        </pc:spChg>
        <pc:spChg chg="add mod">
          <ac:chgData name="A Suresh" userId="04a47b5c-286d-4451-a903-e2334e9230bd" providerId="ADAL" clId="{E9FAF83B-4EE2-4E10-9B1E-7AB9ED2A2F7E}" dt="2025-07-01T02:41:18.585" v="1581" actId="1076"/>
          <ac:spMkLst>
            <pc:docMk/>
            <pc:sldMk cId="1925344680" sldId="262"/>
            <ac:spMk id="17" creationId="{2F850D1A-9526-F423-DB11-DE6FE1EA34DB}"/>
          </ac:spMkLst>
        </pc:spChg>
        <pc:spChg chg="add mod">
          <ac:chgData name="A Suresh" userId="04a47b5c-286d-4451-a903-e2334e9230bd" providerId="ADAL" clId="{E9FAF83B-4EE2-4E10-9B1E-7AB9ED2A2F7E}" dt="2025-07-01T02:41:13.992" v="1580" actId="14100"/>
          <ac:spMkLst>
            <pc:docMk/>
            <pc:sldMk cId="1925344680" sldId="262"/>
            <ac:spMk id="18" creationId="{27BAF8A4-396E-73BB-DF83-2B0751B84801}"/>
          </ac:spMkLst>
        </pc:spChg>
        <pc:spChg chg="add mod">
          <ac:chgData name="A Suresh" userId="04a47b5c-286d-4451-a903-e2334e9230bd" providerId="ADAL" clId="{E9FAF83B-4EE2-4E10-9B1E-7AB9ED2A2F7E}" dt="2025-07-01T02:42:52.979" v="1618" actId="1076"/>
          <ac:spMkLst>
            <pc:docMk/>
            <pc:sldMk cId="1925344680" sldId="262"/>
            <ac:spMk id="19" creationId="{16FEE721-784A-2A7B-F35F-EE386E33357E}"/>
          </ac:spMkLst>
        </pc:spChg>
        <pc:spChg chg="add mod">
          <ac:chgData name="A Suresh" userId="04a47b5c-286d-4451-a903-e2334e9230bd" providerId="ADAL" clId="{E9FAF83B-4EE2-4E10-9B1E-7AB9ED2A2F7E}" dt="2025-07-01T02:42:52.979" v="1618" actId="1076"/>
          <ac:spMkLst>
            <pc:docMk/>
            <pc:sldMk cId="1925344680" sldId="262"/>
            <ac:spMk id="20" creationId="{20DFD4EB-2BDF-6DB3-7B9E-BCA6566A5936}"/>
          </ac:spMkLst>
        </pc:spChg>
        <pc:spChg chg="add mod">
          <ac:chgData name="A Suresh" userId="04a47b5c-286d-4451-a903-e2334e9230bd" providerId="ADAL" clId="{E9FAF83B-4EE2-4E10-9B1E-7AB9ED2A2F7E}" dt="2025-07-01T02:43:09.839" v="1620" actId="1076"/>
          <ac:spMkLst>
            <pc:docMk/>
            <pc:sldMk cId="1925344680" sldId="262"/>
            <ac:spMk id="21" creationId="{DA7919B0-1CF3-7FB6-95E3-9FDF4A677FB3}"/>
          </ac:spMkLst>
        </pc:spChg>
        <pc:spChg chg="add mod">
          <ac:chgData name="A Suresh" userId="04a47b5c-286d-4451-a903-e2334e9230bd" providerId="ADAL" clId="{E9FAF83B-4EE2-4E10-9B1E-7AB9ED2A2F7E}" dt="2025-07-01T02:43:09.839" v="1620" actId="1076"/>
          <ac:spMkLst>
            <pc:docMk/>
            <pc:sldMk cId="1925344680" sldId="262"/>
            <ac:spMk id="22" creationId="{81D4FCDD-A7DA-E3EC-C5CD-99E8C090BE2B}"/>
          </ac:spMkLst>
        </pc:spChg>
        <pc:spChg chg="add mod">
          <ac:chgData name="A Suresh" userId="04a47b5c-286d-4451-a903-e2334e9230bd" providerId="ADAL" clId="{E9FAF83B-4EE2-4E10-9B1E-7AB9ED2A2F7E}" dt="2025-07-01T02:51:48.385" v="1772" actId="1036"/>
          <ac:spMkLst>
            <pc:docMk/>
            <pc:sldMk cId="1925344680" sldId="262"/>
            <ac:spMk id="23" creationId="{A9299E15-2D4A-B42F-F711-A7DC283A5C08}"/>
          </ac:spMkLst>
        </pc:spChg>
        <pc:spChg chg="add del mod">
          <ac:chgData name="A Suresh" userId="04a47b5c-286d-4451-a903-e2334e9230bd" providerId="ADAL" clId="{E9FAF83B-4EE2-4E10-9B1E-7AB9ED2A2F7E}" dt="2025-07-01T02:51:37.338" v="1766" actId="478"/>
          <ac:spMkLst>
            <pc:docMk/>
            <pc:sldMk cId="1925344680" sldId="262"/>
            <ac:spMk id="24" creationId="{98265FFC-7133-A4A1-253D-E92CA51718DA}"/>
          </ac:spMkLst>
        </pc:spChg>
        <pc:spChg chg="add mod">
          <ac:chgData name="A Suresh" userId="04a47b5c-286d-4451-a903-e2334e9230bd" providerId="ADAL" clId="{E9FAF83B-4EE2-4E10-9B1E-7AB9ED2A2F7E}" dt="2025-07-01T02:52:55.899" v="1802" actId="207"/>
          <ac:spMkLst>
            <pc:docMk/>
            <pc:sldMk cId="1925344680" sldId="262"/>
            <ac:spMk id="25" creationId="{89F5E487-C1CC-226D-8387-86750FC2CB8F}"/>
          </ac:spMkLst>
        </pc:spChg>
        <pc:spChg chg="add del mod">
          <ac:chgData name="A Suresh" userId="04a47b5c-286d-4451-a903-e2334e9230bd" providerId="ADAL" clId="{E9FAF83B-4EE2-4E10-9B1E-7AB9ED2A2F7E}" dt="2025-07-01T02:52:07.829" v="1775" actId="478"/>
          <ac:spMkLst>
            <pc:docMk/>
            <pc:sldMk cId="1925344680" sldId="262"/>
            <ac:spMk id="26" creationId="{0E88239D-4FB5-FA66-B947-8C517B418476}"/>
          </ac:spMkLst>
        </pc:spChg>
        <pc:spChg chg="add mod">
          <ac:chgData name="A Suresh" userId="04a47b5c-286d-4451-a903-e2334e9230bd" providerId="ADAL" clId="{E9FAF83B-4EE2-4E10-9B1E-7AB9ED2A2F7E}" dt="2025-07-01T02:53:13.275" v="1805" actId="14100"/>
          <ac:spMkLst>
            <pc:docMk/>
            <pc:sldMk cId="1925344680" sldId="262"/>
            <ac:spMk id="27" creationId="{696C03DB-EFE1-9D07-E66E-7A92A0995040}"/>
          </ac:spMkLst>
        </pc:spChg>
        <pc:spChg chg="add mod">
          <ac:chgData name="A Suresh" userId="04a47b5c-286d-4451-a903-e2334e9230bd" providerId="ADAL" clId="{E9FAF83B-4EE2-4E10-9B1E-7AB9ED2A2F7E}" dt="2025-07-01T02:53:48.691" v="1817" actId="1035"/>
          <ac:spMkLst>
            <pc:docMk/>
            <pc:sldMk cId="1925344680" sldId="262"/>
            <ac:spMk id="28" creationId="{86BC290E-3920-521E-6B04-524A43C80302}"/>
          </ac:spMkLst>
        </pc:spChg>
        <pc:picChg chg="add mod">
          <ac:chgData name="A Suresh" userId="04a47b5c-286d-4451-a903-e2334e9230bd" providerId="ADAL" clId="{E9FAF83B-4EE2-4E10-9B1E-7AB9ED2A2F7E}" dt="2025-07-01T02:40:45.498" v="1577" actId="1036"/>
          <ac:picMkLst>
            <pc:docMk/>
            <pc:sldMk cId="1925344680" sldId="262"/>
            <ac:picMk id="2" creationId="{33E3DC45-1916-72E8-9DFE-9A04AE5BB282}"/>
          </ac:picMkLst>
        </pc:picChg>
        <pc:picChg chg="add mod">
          <ac:chgData name="A Suresh" userId="04a47b5c-286d-4451-a903-e2334e9230bd" providerId="ADAL" clId="{E9FAF83B-4EE2-4E10-9B1E-7AB9ED2A2F7E}" dt="2025-07-01T02:42:30.041" v="1615" actId="1036"/>
          <ac:picMkLst>
            <pc:docMk/>
            <pc:sldMk cId="1925344680" sldId="262"/>
            <ac:picMk id="3" creationId="{55609715-6585-BA1E-3292-9E5ADC52EA62}"/>
          </ac:picMkLst>
        </pc:picChg>
        <pc:picChg chg="add del mod">
          <ac:chgData name="A Suresh" userId="04a47b5c-286d-4451-a903-e2334e9230bd" providerId="ADAL" clId="{E9FAF83B-4EE2-4E10-9B1E-7AB9ED2A2F7E}" dt="2025-07-01T02:38:22.167" v="1515" actId="21"/>
          <ac:picMkLst>
            <pc:docMk/>
            <pc:sldMk cId="1925344680" sldId="262"/>
            <ac:picMk id="5" creationId="{294F5B52-76F8-F8FA-6E91-8DB6ED2C0743}"/>
          </ac:picMkLst>
        </pc:picChg>
        <pc:picChg chg="add del mod">
          <ac:chgData name="A Suresh" userId="04a47b5c-286d-4451-a903-e2334e9230bd" providerId="ADAL" clId="{E9FAF83B-4EE2-4E10-9B1E-7AB9ED2A2F7E}" dt="2025-07-01T02:37:07.488" v="1493" actId="21"/>
          <ac:picMkLst>
            <pc:docMk/>
            <pc:sldMk cId="1925344680" sldId="262"/>
            <ac:picMk id="7" creationId="{0010F23A-007B-3646-7BCE-891A2B90987E}"/>
          </ac:picMkLst>
        </pc:picChg>
        <pc:picChg chg="add mod">
          <ac:chgData name="A Suresh" userId="04a47b5c-286d-4451-a903-e2334e9230bd" providerId="ADAL" clId="{E9FAF83B-4EE2-4E10-9B1E-7AB9ED2A2F7E}" dt="2025-07-01T02:40:45.498" v="1577" actId="1036"/>
          <ac:picMkLst>
            <pc:docMk/>
            <pc:sldMk cId="1925344680" sldId="262"/>
            <ac:picMk id="9" creationId="{D50C8723-CFF4-19EF-4B56-4363965A4C8C}"/>
          </ac:picMkLst>
        </pc:picChg>
        <pc:picChg chg="add mod modCrop">
          <ac:chgData name="A Suresh" userId="04a47b5c-286d-4451-a903-e2334e9230bd" providerId="ADAL" clId="{E9FAF83B-4EE2-4E10-9B1E-7AB9ED2A2F7E}" dt="2025-07-01T02:42:30.041" v="1615" actId="1036"/>
          <ac:picMkLst>
            <pc:docMk/>
            <pc:sldMk cId="1925344680" sldId="262"/>
            <ac:picMk id="10" creationId="{E5429555-28C3-B116-3449-73C4B5F82DE0}"/>
          </ac:picMkLst>
        </pc:picChg>
        <pc:picChg chg="add mod">
          <ac:chgData name="A Suresh" userId="04a47b5c-286d-4451-a903-e2334e9230bd" providerId="ADAL" clId="{E9FAF83B-4EE2-4E10-9B1E-7AB9ED2A2F7E}" dt="2025-07-01T02:41:52.874" v="1592" actId="1076"/>
          <ac:picMkLst>
            <pc:docMk/>
            <pc:sldMk cId="1925344680" sldId="262"/>
            <ac:picMk id="11" creationId="{5C166746-0483-6004-0F32-C2BA4C7688D1}"/>
          </ac:picMkLst>
        </pc:picChg>
        <pc:picChg chg="add mod modCrop">
          <ac:chgData name="A Suresh" userId="04a47b5c-286d-4451-a903-e2334e9230bd" providerId="ADAL" clId="{E9FAF83B-4EE2-4E10-9B1E-7AB9ED2A2F7E}" dt="2025-07-01T02:42:40.230" v="1616" actId="732"/>
          <ac:picMkLst>
            <pc:docMk/>
            <pc:sldMk cId="1925344680" sldId="262"/>
            <ac:picMk id="12" creationId="{0371D5D2-E09D-CBB4-807C-D5A71B9E85BE}"/>
          </ac:picMkLst>
        </pc:picChg>
      </pc:sldChg>
      <pc:sldChg chg="addSp delSp modSp add del mod">
        <pc:chgData name="A Suresh" userId="04a47b5c-286d-4451-a903-e2334e9230bd" providerId="ADAL" clId="{E9FAF83B-4EE2-4E10-9B1E-7AB9ED2A2F7E}" dt="2025-07-02T02:42:59.243" v="2026" actId="47"/>
        <pc:sldMkLst>
          <pc:docMk/>
          <pc:sldMk cId="2735593034" sldId="263"/>
        </pc:sldMkLst>
        <pc:spChg chg="add mod">
          <ac:chgData name="A Suresh" userId="04a47b5c-286d-4451-a903-e2334e9230bd" providerId="ADAL" clId="{E9FAF83B-4EE2-4E10-9B1E-7AB9ED2A2F7E}" dt="2025-07-01T03:00:32.806" v="1890" actId="1035"/>
          <ac:spMkLst>
            <pc:docMk/>
            <pc:sldMk cId="2735593034" sldId="263"/>
            <ac:spMk id="4" creationId="{03FC4194-028F-C3A1-9D28-9B9A9ECDD146}"/>
          </ac:spMkLst>
        </pc:spChg>
        <pc:spChg chg="add del mod">
          <ac:chgData name="A Suresh" userId="04a47b5c-286d-4451-a903-e2334e9230bd" providerId="ADAL" clId="{E9FAF83B-4EE2-4E10-9B1E-7AB9ED2A2F7E}" dt="2025-07-01T02:54:33.708" v="1821" actId="21"/>
          <ac:spMkLst>
            <pc:docMk/>
            <pc:sldMk cId="2735593034" sldId="263"/>
            <ac:spMk id="6" creationId="{763CD52B-296A-0418-E3C4-D28D20AD8EB2}"/>
          </ac:spMkLst>
        </pc:spChg>
        <pc:spChg chg="add del mod">
          <ac:chgData name="A Suresh" userId="04a47b5c-286d-4451-a903-e2334e9230bd" providerId="ADAL" clId="{E9FAF83B-4EE2-4E10-9B1E-7AB9ED2A2F7E}" dt="2025-07-01T02:54:20.062" v="1818" actId="21"/>
          <ac:spMkLst>
            <pc:docMk/>
            <pc:sldMk cId="2735593034" sldId="263"/>
            <ac:spMk id="8" creationId="{68976E8F-4719-6353-FD25-E786B49E39A3}"/>
          </ac:spMkLst>
        </pc:spChg>
        <pc:spChg chg="add mod">
          <ac:chgData name="A Suresh" userId="04a47b5c-286d-4451-a903-e2334e9230bd" providerId="ADAL" clId="{E9FAF83B-4EE2-4E10-9B1E-7AB9ED2A2F7E}" dt="2025-07-01T03:00:26.634" v="1876" actId="1076"/>
          <ac:spMkLst>
            <pc:docMk/>
            <pc:sldMk cId="2735593034" sldId="263"/>
            <ac:spMk id="10" creationId="{47E5C929-7B57-997F-8786-CE2055C65694}"/>
          </ac:spMkLst>
        </pc:spChg>
        <pc:spChg chg="add mod">
          <ac:chgData name="A Suresh" userId="04a47b5c-286d-4451-a903-e2334e9230bd" providerId="ADAL" clId="{E9FAF83B-4EE2-4E10-9B1E-7AB9ED2A2F7E}" dt="2025-07-01T03:00:26.634" v="1876" actId="1076"/>
          <ac:spMkLst>
            <pc:docMk/>
            <pc:sldMk cId="2735593034" sldId="263"/>
            <ac:spMk id="12" creationId="{2E0E96E7-A01B-7605-50A8-1523AE12178C}"/>
          </ac:spMkLst>
        </pc:spChg>
        <pc:spChg chg="add mod">
          <ac:chgData name="A Suresh" userId="04a47b5c-286d-4451-a903-e2334e9230bd" providerId="ADAL" clId="{E9FAF83B-4EE2-4E10-9B1E-7AB9ED2A2F7E}" dt="2025-07-01T03:05:39.412" v="1980" actId="14100"/>
          <ac:spMkLst>
            <pc:docMk/>
            <pc:sldMk cId="2735593034" sldId="263"/>
            <ac:spMk id="16" creationId="{6999F87D-AB65-7592-264C-E2EB268F82F9}"/>
          </ac:spMkLst>
        </pc:spChg>
        <pc:spChg chg="add mod">
          <ac:chgData name="A Suresh" userId="04a47b5c-286d-4451-a903-e2334e9230bd" providerId="ADAL" clId="{E9FAF83B-4EE2-4E10-9B1E-7AB9ED2A2F7E}" dt="2025-07-01T03:05:58.058" v="1986" actId="14100"/>
          <ac:spMkLst>
            <pc:docMk/>
            <pc:sldMk cId="2735593034" sldId="263"/>
            <ac:spMk id="17" creationId="{C8A0D758-B0FD-43D4-4AB3-C0C1A5EAB831}"/>
          </ac:spMkLst>
        </pc:spChg>
        <pc:spChg chg="add mod">
          <ac:chgData name="A Suresh" userId="04a47b5c-286d-4451-a903-e2334e9230bd" providerId="ADAL" clId="{E9FAF83B-4EE2-4E10-9B1E-7AB9ED2A2F7E}" dt="2025-07-01T03:06:31.265" v="1999" actId="207"/>
          <ac:spMkLst>
            <pc:docMk/>
            <pc:sldMk cId="2735593034" sldId="263"/>
            <ac:spMk id="18" creationId="{987E161F-7E6A-45AA-1FFD-F4CCBBF743CC}"/>
          </ac:spMkLst>
        </pc:sp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2" creationId="{ECE58D94-63FD-7463-A469-8703E9414A79}"/>
          </ac:picMkLst>
        </pc:picChg>
        <pc:picChg chg="add mod">
          <ac:chgData name="A Suresh" userId="04a47b5c-286d-4451-a903-e2334e9230bd" providerId="ADAL" clId="{E9FAF83B-4EE2-4E10-9B1E-7AB9ED2A2F7E}" dt="2025-07-01T03:00:32.806" v="1890" actId="1035"/>
          <ac:picMkLst>
            <pc:docMk/>
            <pc:sldMk cId="2735593034" sldId="263"/>
            <ac:picMk id="3" creationId="{4BA81B39-D1BD-0185-A531-E08FD43B69F5}"/>
          </ac:picMkLst>
        </pc:picChg>
        <pc:picChg chg="add del mod">
          <ac:chgData name="A Suresh" userId="04a47b5c-286d-4451-a903-e2334e9230bd" providerId="ADAL" clId="{E9FAF83B-4EE2-4E10-9B1E-7AB9ED2A2F7E}" dt="2025-07-01T02:54:33.708" v="1821" actId="21"/>
          <ac:picMkLst>
            <pc:docMk/>
            <pc:sldMk cId="2735593034" sldId="263"/>
            <ac:picMk id="5" creationId="{DE0BD7D5-B77A-8AC8-6450-7EDC587CF8EE}"/>
          </ac:picMkLst>
        </pc:picChg>
        <pc:picChg chg="add del mod">
          <ac:chgData name="A Suresh" userId="04a47b5c-286d-4451-a903-e2334e9230bd" providerId="ADAL" clId="{E9FAF83B-4EE2-4E10-9B1E-7AB9ED2A2F7E}" dt="2025-07-01T02:54:20.062" v="1818" actId="21"/>
          <ac:picMkLst>
            <pc:docMk/>
            <pc:sldMk cId="2735593034" sldId="263"/>
            <ac:picMk id="7" creationId="{827890A6-922E-C67E-2731-582D5597CC7F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9" creationId="{D0D6BBED-0BF9-F674-CDDB-D58221AD818E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11" creationId="{4EE6BBD1-CA5E-4591-02EC-30B2529D0F8D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13" creationId="{39DD95EE-3C39-94CF-121F-6B45542AF3B1}"/>
          </ac:picMkLst>
        </pc:picChg>
        <pc:picChg chg="add mod modCrop">
          <ac:chgData name="A Suresh" userId="04a47b5c-286d-4451-a903-e2334e9230bd" providerId="ADAL" clId="{E9FAF83B-4EE2-4E10-9B1E-7AB9ED2A2F7E}" dt="2025-07-01T03:01:23.688" v="1899" actId="14100"/>
          <ac:picMkLst>
            <pc:docMk/>
            <pc:sldMk cId="2735593034" sldId="263"/>
            <ac:picMk id="15" creationId="{3909D75D-41D3-9255-6226-C9583BF16424}"/>
          </ac:picMkLst>
        </pc:picChg>
      </pc:sldChg>
      <pc:sldChg chg="addSp modSp add del mod">
        <pc:chgData name="A Suresh" userId="04a47b5c-286d-4451-a903-e2334e9230bd" providerId="ADAL" clId="{E9FAF83B-4EE2-4E10-9B1E-7AB9ED2A2F7E}" dt="2025-07-02T02:43:01.657" v="2028" actId="47"/>
        <pc:sldMkLst>
          <pc:docMk/>
          <pc:sldMk cId="3931643094" sldId="264"/>
        </pc:sldMkLst>
        <pc:spChg chg="add mod">
          <ac:chgData name="A Suresh" userId="04a47b5c-286d-4451-a903-e2334e9230bd" providerId="ADAL" clId="{E9FAF83B-4EE2-4E10-9B1E-7AB9ED2A2F7E}" dt="2025-07-01T03:07:32.013" v="2012" actId="14100"/>
          <ac:spMkLst>
            <pc:docMk/>
            <pc:sldMk cId="3931643094" sldId="264"/>
            <ac:spMk id="2" creationId="{C4A257BB-13E6-764E-39AC-5F77D6CC5CA1}"/>
          </ac:spMkLst>
        </pc:spChg>
        <pc:spChg chg="add mod">
          <ac:chgData name="A Suresh" userId="04a47b5c-286d-4451-a903-e2334e9230bd" providerId="ADAL" clId="{E9FAF83B-4EE2-4E10-9B1E-7AB9ED2A2F7E}" dt="2025-06-30T02:59:51.017" v="473" actId="1076"/>
          <ac:spMkLst>
            <pc:docMk/>
            <pc:sldMk cId="3931643094" sldId="264"/>
            <ac:spMk id="4" creationId="{A668AE4E-B0A8-728D-5740-7BCAECC2E467}"/>
          </ac:spMkLst>
        </pc:spChg>
        <pc:spChg chg="add mod">
          <ac:chgData name="A Suresh" userId="04a47b5c-286d-4451-a903-e2334e9230bd" providerId="ADAL" clId="{E9FAF83B-4EE2-4E10-9B1E-7AB9ED2A2F7E}" dt="2025-06-30T02:59:02.058" v="466" actId="1076"/>
          <ac:spMkLst>
            <pc:docMk/>
            <pc:sldMk cId="3931643094" sldId="264"/>
            <ac:spMk id="5" creationId="{0F932BBD-FD69-DAA7-6C2B-AE4751BC9B5A}"/>
          </ac:spMkLst>
        </pc:spChg>
        <pc:spChg chg="add mod">
          <ac:chgData name="A Suresh" userId="04a47b5c-286d-4451-a903-e2334e9230bd" providerId="ADAL" clId="{E9FAF83B-4EE2-4E10-9B1E-7AB9ED2A2F7E}" dt="2025-06-30T02:59:21.137" v="468" actId="1076"/>
          <ac:spMkLst>
            <pc:docMk/>
            <pc:sldMk cId="3931643094" sldId="264"/>
            <ac:spMk id="6" creationId="{61EBC16C-FD06-7B58-8E8C-653BB64E79FA}"/>
          </ac:spMkLst>
        </pc:spChg>
        <pc:spChg chg="add mod">
          <ac:chgData name="A Suresh" userId="04a47b5c-286d-4451-a903-e2334e9230bd" providerId="ADAL" clId="{E9FAF83B-4EE2-4E10-9B1E-7AB9ED2A2F7E}" dt="2025-07-01T03:07:47.783" v="2015" actId="14100"/>
          <ac:spMkLst>
            <pc:docMk/>
            <pc:sldMk cId="3931643094" sldId="264"/>
            <ac:spMk id="7" creationId="{656C7AD3-8820-2750-5365-B9DD04F32751}"/>
          </ac:spMkLst>
        </pc:spChg>
        <pc:picChg chg="add mod modCrop">
          <ac:chgData name="A Suresh" userId="04a47b5c-286d-4451-a903-e2334e9230bd" providerId="ADAL" clId="{E9FAF83B-4EE2-4E10-9B1E-7AB9ED2A2F7E}" dt="2025-06-30T02:57:15.168" v="454" actId="14100"/>
          <ac:picMkLst>
            <pc:docMk/>
            <pc:sldMk cId="3931643094" sldId="264"/>
            <ac:picMk id="3" creationId="{69715FED-EBC8-E040-3370-0701A3DB6320}"/>
          </ac:picMkLst>
        </pc:picChg>
        <pc:picChg chg="add mod modCrop">
          <ac:chgData name="A Suresh" userId="04a47b5c-286d-4451-a903-e2334e9230bd" providerId="ADAL" clId="{E9FAF83B-4EE2-4E10-9B1E-7AB9ED2A2F7E}" dt="2025-06-30T02:59:21.137" v="468" actId="1076"/>
          <ac:picMkLst>
            <pc:docMk/>
            <pc:sldMk cId="3931643094" sldId="264"/>
            <ac:picMk id="8" creationId="{234218DE-F14D-3AE2-9920-F10F9D006369}"/>
          </ac:picMkLst>
        </pc:picChg>
        <pc:picChg chg="add mod">
          <ac:chgData name="A Suresh" userId="04a47b5c-286d-4451-a903-e2334e9230bd" providerId="ADAL" clId="{E9FAF83B-4EE2-4E10-9B1E-7AB9ED2A2F7E}" dt="2025-06-30T02:59:48.129" v="472" actId="14100"/>
          <ac:picMkLst>
            <pc:docMk/>
            <pc:sldMk cId="3931643094" sldId="264"/>
            <ac:picMk id="10" creationId="{DD55879B-E035-948B-AFDC-C72D6515C56F}"/>
          </ac:picMkLst>
        </pc:picChg>
        <pc:picChg chg="add mod modCrop">
          <ac:chgData name="A Suresh" userId="04a47b5c-286d-4451-a903-e2334e9230bd" providerId="ADAL" clId="{E9FAF83B-4EE2-4E10-9B1E-7AB9ED2A2F7E}" dt="2025-06-30T03:00:35.255" v="488" actId="1038"/>
          <ac:picMkLst>
            <pc:docMk/>
            <pc:sldMk cId="3931643094" sldId="264"/>
            <ac:picMk id="12" creationId="{20CD74D8-49CA-C606-878B-1730910C0BC1}"/>
          </ac:picMkLst>
        </pc:picChg>
      </pc:sldChg>
      <pc:sldChg chg="add del">
        <pc:chgData name="A Suresh" userId="04a47b5c-286d-4451-a903-e2334e9230bd" providerId="ADAL" clId="{E9FAF83B-4EE2-4E10-9B1E-7AB9ED2A2F7E}" dt="2025-07-01T03:08:18.085" v="2016" actId="47"/>
        <pc:sldMkLst>
          <pc:docMk/>
          <pc:sldMk cId="3252438444" sldId="265"/>
        </pc:sldMkLst>
      </pc:sldChg>
      <pc:sldChg chg="addSp delSp modSp new mod">
        <pc:chgData name="A Suresh" userId="04a47b5c-286d-4451-a903-e2334e9230bd" providerId="ADAL" clId="{E9FAF83B-4EE2-4E10-9B1E-7AB9ED2A2F7E}" dt="2025-06-30T16:45:00.832" v="495" actId="1076"/>
        <pc:sldMkLst>
          <pc:docMk/>
          <pc:sldMk cId="1402603722" sldId="266"/>
        </pc:sldMkLst>
        <pc:spChg chg="add mod">
          <ac:chgData name="A Suresh" userId="04a47b5c-286d-4451-a903-e2334e9230bd" providerId="ADAL" clId="{E9FAF83B-4EE2-4E10-9B1E-7AB9ED2A2F7E}" dt="2025-06-30T16:45:00.832" v="495" actId="1076"/>
          <ac:spMkLst>
            <pc:docMk/>
            <pc:sldMk cId="1402603722" sldId="266"/>
            <ac:spMk id="4" creationId="{121F8B84-6950-6BDB-3BB5-040512F2D1A4}"/>
          </ac:spMkLst>
        </pc:spChg>
      </pc:sldChg>
      <pc:sldChg chg="modSp add mod">
        <pc:chgData name="A Suresh" userId="04a47b5c-286d-4451-a903-e2334e9230bd" providerId="ADAL" clId="{E9FAF83B-4EE2-4E10-9B1E-7AB9ED2A2F7E}" dt="2025-06-30T16:45:54.363" v="502" actId="1076"/>
        <pc:sldMkLst>
          <pc:docMk/>
          <pc:sldMk cId="3027542153" sldId="267"/>
        </pc:sldMkLst>
        <pc:spChg chg="mod">
          <ac:chgData name="A Suresh" userId="04a47b5c-286d-4451-a903-e2334e9230bd" providerId="ADAL" clId="{E9FAF83B-4EE2-4E10-9B1E-7AB9ED2A2F7E}" dt="2025-06-30T16:45:54.363" v="502" actId="1076"/>
          <ac:spMkLst>
            <pc:docMk/>
            <pc:sldMk cId="3027542153" sldId="267"/>
            <ac:spMk id="4" creationId="{C2DD5536-855D-A71C-90EE-760789C2B82C}"/>
          </ac:spMkLst>
        </pc:spChg>
      </pc:sldChg>
      <pc:sldChg chg="modSp add mod">
        <pc:chgData name="A Suresh" userId="04a47b5c-286d-4451-a903-e2334e9230bd" providerId="ADAL" clId="{E9FAF83B-4EE2-4E10-9B1E-7AB9ED2A2F7E}" dt="2025-06-30T16:46:49.685" v="507" actId="1076"/>
        <pc:sldMkLst>
          <pc:docMk/>
          <pc:sldMk cId="2977814202" sldId="268"/>
        </pc:sldMkLst>
        <pc:spChg chg="mod">
          <ac:chgData name="A Suresh" userId="04a47b5c-286d-4451-a903-e2334e9230bd" providerId="ADAL" clId="{E9FAF83B-4EE2-4E10-9B1E-7AB9ED2A2F7E}" dt="2025-06-30T16:46:49.685" v="507" actId="1076"/>
          <ac:spMkLst>
            <pc:docMk/>
            <pc:sldMk cId="2977814202" sldId="268"/>
            <ac:spMk id="4" creationId="{C3497198-88E8-005C-4070-09963A261CF4}"/>
          </ac:spMkLst>
        </pc:spChg>
      </pc:sldChg>
      <pc:sldChg chg="modSp add mod">
        <pc:chgData name="A Suresh" userId="04a47b5c-286d-4451-a903-e2334e9230bd" providerId="ADAL" clId="{E9FAF83B-4EE2-4E10-9B1E-7AB9ED2A2F7E}" dt="2025-06-30T16:47:34.456" v="515" actId="1076"/>
        <pc:sldMkLst>
          <pc:docMk/>
          <pc:sldMk cId="4205614493" sldId="269"/>
        </pc:sldMkLst>
        <pc:spChg chg="mod">
          <ac:chgData name="A Suresh" userId="04a47b5c-286d-4451-a903-e2334e9230bd" providerId="ADAL" clId="{E9FAF83B-4EE2-4E10-9B1E-7AB9ED2A2F7E}" dt="2025-06-30T16:47:34.456" v="515" actId="1076"/>
          <ac:spMkLst>
            <pc:docMk/>
            <pc:sldMk cId="4205614493" sldId="269"/>
            <ac:spMk id="4" creationId="{01D117C6-5A9F-2F9F-608A-2C64661982C1}"/>
          </ac:spMkLst>
        </pc:spChg>
      </pc:sldChg>
      <pc:sldChg chg="modSp add mod">
        <pc:chgData name="A Suresh" userId="04a47b5c-286d-4451-a903-e2334e9230bd" providerId="ADAL" clId="{E9FAF83B-4EE2-4E10-9B1E-7AB9ED2A2F7E}" dt="2025-06-30T16:48:10.164" v="519" actId="1076"/>
        <pc:sldMkLst>
          <pc:docMk/>
          <pc:sldMk cId="1559635553" sldId="270"/>
        </pc:sldMkLst>
        <pc:spChg chg="mod">
          <ac:chgData name="A Suresh" userId="04a47b5c-286d-4451-a903-e2334e9230bd" providerId="ADAL" clId="{E9FAF83B-4EE2-4E10-9B1E-7AB9ED2A2F7E}" dt="2025-06-30T16:48:10.164" v="519" actId="1076"/>
          <ac:spMkLst>
            <pc:docMk/>
            <pc:sldMk cId="1559635553" sldId="270"/>
            <ac:spMk id="4" creationId="{06F72E7A-78E1-A847-23DA-D55F8D38EB86}"/>
          </ac:spMkLst>
        </pc:spChg>
      </pc:sldChg>
      <pc:sldChg chg="modSp add mod">
        <pc:chgData name="A Suresh" userId="04a47b5c-286d-4451-a903-e2334e9230bd" providerId="ADAL" clId="{E9FAF83B-4EE2-4E10-9B1E-7AB9ED2A2F7E}" dt="2025-06-30T16:49:37.799" v="524" actId="1076"/>
        <pc:sldMkLst>
          <pc:docMk/>
          <pc:sldMk cId="412367469" sldId="271"/>
        </pc:sldMkLst>
        <pc:spChg chg="mod">
          <ac:chgData name="A Suresh" userId="04a47b5c-286d-4451-a903-e2334e9230bd" providerId="ADAL" clId="{E9FAF83B-4EE2-4E10-9B1E-7AB9ED2A2F7E}" dt="2025-06-30T16:49:37.799" v="524" actId="1076"/>
          <ac:spMkLst>
            <pc:docMk/>
            <pc:sldMk cId="412367469" sldId="271"/>
            <ac:spMk id="4" creationId="{286DD60D-8B75-EC51-E249-40D06FCB47F4}"/>
          </ac:spMkLst>
        </pc:spChg>
      </pc:sldChg>
      <pc:sldChg chg="modSp add del mod">
        <pc:chgData name="A Suresh" userId="04a47b5c-286d-4451-a903-e2334e9230bd" providerId="ADAL" clId="{E9FAF83B-4EE2-4E10-9B1E-7AB9ED2A2F7E}" dt="2025-07-02T02:42:47.637" v="2018" actId="47"/>
        <pc:sldMkLst>
          <pc:docMk/>
          <pc:sldMk cId="991287447" sldId="272"/>
        </pc:sldMkLst>
      </pc:sldChg>
      <pc:sldChg chg="modSp add del mod">
        <pc:chgData name="A Suresh" userId="04a47b5c-286d-4451-a903-e2334e9230bd" providerId="ADAL" clId="{E9FAF83B-4EE2-4E10-9B1E-7AB9ED2A2F7E}" dt="2025-07-02T02:42:52.956" v="2021" actId="47"/>
        <pc:sldMkLst>
          <pc:docMk/>
          <pc:sldMk cId="1437471013" sldId="273"/>
        </pc:sldMkLst>
        <pc:spChg chg="mod">
          <ac:chgData name="A Suresh" userId="04a47b5c-286d-4451-a903-e2334e9230bd" providerId="ADAL" clId="{E9FAF83B-4EE2-4E10-9B1E-7AB9ED2A2F7E}" dt="2025-06-30T16:52:01.073" v="539"/>
          <ac:spMkLst>
            <pc:docMk/>
            <pc:sldMk cId="1437471013" sldId="273"/>
            <ac:spMk id="4" creationId="{9CF0565A-E482-00AC-0F5E-52B21578D011}"/>
          </ac:spMkLst>
        </pc:spChg>
      </pc:sldChg>
      <pc:sldChg chg="modSp add del mod">
        <pc:chgData name="A Suresh" userId="04a47b5c-286d-4451-a903-e2334e9230bd" providerId="ADAL" clId="{E9FAF83B-4EE2-4E10-9B1E-7AB9ED2A2F7E}" dt="2025-07-02T02:42:56.216" v="2024" actId="47"/>
        <pc:sldMkLst>
          <pc:docMk/>
          <pc:sldMk cId="2794579260" sldId="274"/>
        </pc:sldMkLst>
        <pc:spChg chg="mod">
          <ac:chgData name="A Suresh" userId="04a47b5c-286d-4451-a903-e2334e9230bd" providerId="ADAL" clId="{E9FAF83B-4EE2-4E10-9B1E-7AB9ED2A2F7E}" dt="2025-06-30T16:52:41.897" v="545"/>
          <ac:spMkLst>
            <pc:docMk/>
            <pc:sldMk cId="2794579260" sldId="274"/>
            <ac:spMk id="4" creationId="{4F437F79-E37A-34F2-4225-084F267C24C6}"/>
          </ac:spMkLst>
        </pc:spChg>
      </pc:sldChg>
      <pc:sldChg chg="modSp add del mod">
        <pc:chgData name="A Suresh" userId="04a47b5c-286d-4451-a903-e2334e9230bd" providerId="ADAL" clId="{E9FAF83B-4EE2-4E10-9B1E-7AB9ED2A2F7E}" dt="2025-07-02T02:43:00.432" v="2027" actId="47"/>
        <pc:sldMkLst>
          <pc:docMk/>
          <pc:sldMk cId="2506545537" sldId="275"/>
        </pc:sldMkLst>
        <pc:spChg chg="mod">
          <ac:chgData name="A Suresh" userId="04a47b5c-286d-4451-a903-e2334e9230bd" providerId="ADAL" clId="{E9FAF83B-4EE2-4E10-9B1E-7AB9ED2A2F7E}" dt="2025-06-30T16:53:16.246" v="551"/>
          <ac:spMkLst>
            <pc:docMk/>
            <pc:sldMk cId="2506545537" sldId="275"/>
            <ac:spMk id="4" creationId="{EB007BC2-CA71-3528-7F2A-C9F9A3912D32}"/>
          </ac:spMkLst>
        </pc:spChg>
      </pc:sldChg>
      <pc:sldChg chg="addSp delSp modSp new mod">
        <pc:chgData name="A Suresh" userId="04a47b5c-286d-4451-a903-e2334e9230bd" providerId="ADAL" clId="{E9FAF83B-4EE2-4E10-9B1E-7AB9ED2A2F7E}" dt="2025-06-30T17:25:26.222" v="803" actId="14100"/>
        <pc:sldMkLst>
          <pc:docMk/>
          <pc:sldMk cId="3668764582" sldId="276"/>
        </pc:sldMkLst>
        <pc:spChg chg="add mod">
          <ac:chgData name="A Suresh" userId="04a47b5c-286d-4451-a903-e2334e9230bd" providerId="ADAL" clId="{E9FAF83B-4EE2-4E10-9B1E-7AB9ED2A2F7E}" dt="2025-06-30T17:13:21.854" v="605" actId="1036"/>
          <ac:spMkLst>
            <pc:docMk/>
            <pc:sldMk cId="3668764582" sldId="276"/>
            <ac:spMk id="10" creationId="{AE60547C-9C41-E7BD-1A1C-3FA2A74DF9AB}"/>
          </ac:spMkLst>
        </pc:spChg>
        <pc:spChg chg="add mod">
          <ac:chgData name="A Suresh" userId="04a47b5c-286d-4451-a903-e2334e9230bd" providerId="ADAL" clId="{E9FAF83B-4EE2-4E10-9B1E-7AB9ED2A2F7E}" dt="2025-06-30T17:15:34.886" v="672" actId="1036"/>
          <ac:spMkLst>
            <pc:docMk/>
            <pc:sldMk cId="3668764582" sldId="276"/>
            <ac:spMk id="11" creationId="{449B35E6-53B1-498E-364B-3C8DDCCDED26}"/>
          </ac:spMkLst>
        </pc:spChg>
        <pc:spChg chg="add mod">
          <ac:chgData name="A Suresh" userId="04a47b5c-286d-4451-a903-e2334e9230bd" providerId="ADAL" clId="{E9FAF83B-4EE2-4E10-9B1E-7AB9ED2A2F7E}" dt="2025-06-30T17:17:37.179" v="706" actId="207"/>
          <ac:spMkLst>
            <pc:docMk/>
            <pc:sldMk cId="3668764582" sldId="276"/>
            <ac:spMk id="13" creationId="{80F8D427-2762-5B32-74F4-6459BA0EE3AB}"/>
          </ac:spMkLst>
        </pc:spChg>
        <pc:spChg chg="add mod">
          <ac:chgData name="A Suresh" userId="04a47b5c-286d-4451-a903-e2334e9230bd" providerId="ADAL" clId="{E9FAF83B-4EE2-4E10-9B1E-7AB9ED2A2F7E}" dt="2025-06-30T17:25:03.975" v="792" actId="207"/>
          <ac:spMkLst>
            <pc:docMk/>
            <pc:sldMk cId="3668764582" sldId="276"/>
            <ac:spMk id="14" creationId="{4D63EA74-BDFB-60DD-838C-9672A6623ABC}"/>
          </ac:spMkLst>
        </pc:spChg>
        <pc:spChg chg="add mod">
          <ac:chgData name="A Suresh" userId="04a47b5c-286d-4451-a903-e2334e9230bd" providerId="ADAL" clId="{E9FAF83B-4EE2-4E10-9B1E-7AB9ED2A2F7E}" dt="2025-06-30T17:15:34.886" v="672" actId="1036"/>
          <ac:spMkLst>
            <pc:docMk/>
            <pc:sldMk cId="3668764582" sldId="276"/>
            <ac:spMk id="15" creationId="{E1591E08-17E6-7A0D-1B2C-74AFEEE9105A}"/>
          </ac:spMkLst>
        </pc:spChg>
        <pc:spChg chg="add mod">
          <ac:chgData name="A Suresh" userId="04a47b5c-286d-4451-a903-e2334e9230bd" providerId="ADAL" clId="{E9FAF83B-4EE2-4E10-9B1E-7AB9ED2A2F7E}" dt="2025-06-30T17:19:29.706" v="716" actId="207"/>
          <ac:spMkLst>
            <pc:docMk/>
            <pc:sldMk cId="3668764582" sldId="276"/>
            <ac:spMk id="17" creationId="{A4BCAF38-DC12-29A7-C35D-FB6FDAD1F833}"/>
          </ac:spMkLst>
        </pc:spChg>
        <pc:spChg chg="add mod">
          <ac:chgData name="A Suresh" userId="04a47b5c-286d-4451-a903-e2334e9230bd" providerId="ADAL" clId="{E9FAF83B-4EE2-4E10-9B1E-7AB9ED2A2F7E}" dt="2025-06-30T17:19:42.110" v="720" actId="1037"/>
          <ac:spMkLst>
            <pc:docMk/>
            <pc:sldMk cId="3668764582" sldId="276"/>
            <ac:spMk id="18" creationId="{D15EFE2C-1A89-C1E5-373E-2C789EBE269A}"/>
          </ac:spMkLst>
        </pc:spChg>
        <pc:spChg chg="add mod">
          <ac:chgData name="A Suresh" userId="04a47b5c-286d-4451-a903-e2334e9230bd" providerId="ADAL" clId="{E9FAF83B-4EE2-4E10-9B1E-7AB9ED2A2F7E}" dt="2025-06-30T17:19:58.025" v="730" actId="1037"/>
          <ac:spMkLst>
            <pc:docMk/>
            <pc:sldMk cId="3668764582" sldId="276"/>
            <ac:spMk id="19" creationId="{02B42166-CF8F-1A97-38F2-0F83881DD8AC}"/>
          </ac:spMkLst>
        </pc:spChg>
        <pc:spChg chg="add mod">
          <ac:chgData name="A Suresh" userId="04a47b5c-286d-4451-a903-e2334e9230bd" providerId="ADAL" clId="{E9FAF83B-4EE2-4E10-9B1E-7AB9ED2A2F7E}" dt="2025-06-30T17:20:13.225" v="733" actId="1038"/>
          <ac:spMkLst>
            <pc:docMk/>
            <pc:sldMk cId="3668764582" sldId="276"/>
            <ac:spMk id="20" creationId="{C42C3A33-3FAC-68F1-77B3-6F59C8C4428A}"/>
          </ac:spMkLst>
        </pc:spChg>
        <pc:spChg chg="add mod">
          <ac:chgData name="A Suresh" userId="04a47b5c-286d-4451-a903-e2334e9230bd" providerId="ADAL" clId="{E9FAF83B-4EE2-4E10-9B1E-7AB9ED2A2F7E}" dt="2025-06-30T17:20:43.379" v="744" actId="14100"/>
          <ac:spMkLst>
            <pc:docMk/>
            <pc:sldMk cId="3668764582" sldId="276"/>
            <ac:spMk id="21" creationId="{A1AD5DA8-60CA-049B-5843-6E7900232635}"/>
          </ac:spMkLst>
        </pc:spChg>
        <pc:spChg chg="add mod">
          <ac:chgData name="A Suresh" userId="04a47b5c-286d-4451-a903-e2334e9230bd" providerId="ADAL" clId="{E9FAF83B-4EE2-4E10-9B1E-7AB9ED2A2F7E}" dt="2025-06-30T17:21:01.450" v="753" actId="14100"/>
          <ac:spMkLst>
            <pc:docMk/>
            <pc:sldMk cId="3668764582" sldId="276"/>
            <ac:spMk id="22" creationId="{AB5D11D6-FCE7-80DB-B2B1-C231A99BE3A7}"/>
          </ac:spMkLst>
        </pc:spChg>
        <pc:spChg chg="add mod">
          <ac:chgData name="A Suresh" userId="04a47b5c-286d-4451-a903-e2334e9230bd" providerId="ADAL" clId="{E9FAF83B-4EE2-4E10-9B1E-7AB9ED2A2F7E}" dt="2025-06-30T17:21:44.128" v="760" actId="14100"/>
          <ac:spMkLst>
            <pc:docMk/>
            <pc:sldMk cId="3668764582" sldId="276"/>
            <ac:spMk id="23" creationId="{B9723D6B-3B34-1EAF-95EA-507164B1A58B}"/>
          </ac:spMkLst>
        </pc:spChg>
        <pc:spChg chg="add mod">
          <ac:chgData name="A Suresh" userId="04a47b5c-286d-4451-a903-e2334e9230bd" providerId="ADAL" clId="{E9FAF83B-4EE2-4E10-9B1E-7AB9ED2A2F7E}" dt="2025-06-30T17:22:03.234" v="766" actId="14100"/>
          <ac:spMkLst>
            <pc:docMk/>
            <pc:sldMk cId="3668764582" sldId="276"/>
            <ac:spMk id="24" creationId="{EB69DAA3-EE99-FB56-9B9F-963BF8CC26CC}"/>
          </ac:spMkLst>
        </pc:spChg>
        <pc:spChg chg="add mod">
          <ac:chgData name="A Suresh" userId="04a47b5c-286d-4451-a903-e2334e9230bd" providerId="ADAL" clId="{E9FAF83B-4EE2-4E10-9B1E-7AB9ED2A2F7E}" dt="2025-06-30T17:22:18.088" v="770" actId="1038"/>
          <ac:spMkLst>
            <pc:docMk/>
            <pc:sldMk cId="3668764582" sldId="276"/>
            <ac:spMk id="25" creationId="{46F1F723-7460-3ADF-CD56-036DAB64337F}"/>
          </ac:spMkLst>
        </pc:spChg>
        <pc:spChg chg="add mod">
          <ac:chgData name="A Suresh" userId="04a47b5c-286d-4451-a903-e2334e9230bd" providerId="ADAL" clId="{E9FAF83B-4EE2-4E10-9B1E-7AB9ED2A2F7E}" dt="2025-06-30T17:22:22.028" v="773" actId="1038"/>
          <ac:spMkLst>
            <pc:docMk/>
            <pc:sldMk cId="3668764582" sldId="276"/>
            <ac:spMk id="26" creationId="{26D57DDD-A1C5-89A6-F0A3-8D9CC4428AA6}"/>
          </ac:spMkLst>
        </pc:spChg>
        <pc:spChg chg="add mod">
          <ac:chgData name="A Suresh" userId="04a47b5c-286d-4451-a903-e2334e9230bd" providerId="ADAL" clId="{E9FAF83B-4EE2-4E10-9B1E-7AB9ED2A2F7E}" dt="2025-06-30T17:22:57.656" v="781" actId="14100"/>
          <ac:spMkLst>
            <pc:docMk/>
            <pc:sldMk cId="3668764582" sldId="276"/>
            <ac:spMk id="27" creationId="{A486A9FF-E5F4-B13C-4E2D-010B9011F223}"/>
          </ac:spMkLst>
        </pc:spChg>
        <pc:spChg chg="add mod">
          <ac:chgData name="A Suresh" userId="04a47b5c-286d-4451-a903-e2334e9230bd" providerId="ADAL" clId="{E9FAF83B-4EE2-4E10-9B1E-7AB9ED2A2F7E}" dt="2025-06-30T17:23:21.217" v="785" actId="1076"/>
          <ac:spMkLst>
            <pc:docMk/>
            <pc:sldMk cId="3668764582" sldId="276"/>
            <ac:spMk id="28" creationId="{4EA80820-A19A-9C01-9256-6C431C98557A}"/>
          </ac:spMkLst>
        </pc:spChg>
        <pc:spChg chg="add mod">
          <ac:chgData name="A Suresh" userId="04a47b5c-286d-4451-a903-e2334e9230bd" providerId="ADAL" clId="{E9FAF83B-4EE2-4E10-9B1E-7AB9ED2A2F7E}" dt="2025-06-30T17:23:57.461" v="791" actId="1076"/>
          <ac:spMkLst>
            <pc:docMk/>
            <pc:sldMk cId="3668764582" sldId="276"/>
            <ac:spMk id="29" creationId="{74BF9B13-84CB-EE89-0E48-EB77B6217E67}"/>
          </ac:spMkLst>
        </pc:spChg>
        <pc:spChg chg="add mod">
          <ac:chgData name="A Suresh" userId="04a47b5c-286d-4451-a903-e2334e9230bd" providerId="ADAL" clId="{E9FAF83B-4EE2-4E10-9B1E-7AB9ED2A2F7E}" dt="2025-06-30T17:25:26.222" v="803" actId="14100"/>
          <ac:spMkLst>
            <pc:docMk/>
            <pc:sldMk cId="3668764582" sldId="276"/>
            <ac:spMk id="30" creationId="{742856A3-FE2A-2697-B07E-DAFB210E6937}"/>
          </ac:spMkLst>
        </pc:spChg>
        <pc:picChg chg="add mod">
          <ac:chgData name="A Suresh" userId="04a47b5c-286d-4451-a903-e2334e9230bd" providerId="ADAL" clId="{E9FAF83B-4EE2-4E10-9B1E-7AB9ED2A2F7E}" dt="2025-06-30T17:15:34.886" v="672" actId="1036"/>
          <ac:picMkLst>
            <pc:docMk/>
            <pc:sldMk cId="3668764582" sldId="276"/>
            <ac:picMk id="5" creationId="{05D9B5E1-2FEE-5D92-AE64-F25B07806CED}"/>
          </ac:picMkLst>
        </pc:picChg>
        <pc:picChg chg="add mod">
          <ac:chgData name="A Suresh" userId="04a47b5c-286d-4451-a903-e2334e9230bd" providerId="ADAL" clId="{E9FAF83B-4EE2-4E10-9B1E-7AB9ED2A2F7E}" dt="2025-06-30T17:23:10.384" v="783" actId="1076"/>
          <ac:picMkLst>
            <pc:docMk/>
            <pc:sldMk cId="3668764582" sldId="276"/>
            <ac:picMk id="7" creationId="{0E47E3A4-FC3C-CDAE-C91F-0CECDF6B199C}"/>
          </ac:picMkLst>
        </pc:picChg>
        <pc:picChg chg="add mod modCrop">
          <ac:chgData name="A Suresh" userId="04a47b5c-286d-4451-a903-e2334e9230bd" providerId="ADAL" clId="{E9FAF83B-4EE2-4E10-9B1E-7AB9ED2A2F7E}" dt="2025-06-30T17:23:15.515" v="784" actId="1076"/>
          <ac:picMkLst>
            <pc:docMk/>
            <pc:sldMk cId="3668764582" sldId="276"/>
            <ac:picMk id="9" creationId="{2D1824F8-E36C-DA87-679C-30189E70CEC3}"/>
          </ac:picMkLst>
        </pc:picChg>
        <pc:picChg chg="add mod">
          <ac:chgData name="A Suresh" userId="04a47b5c-286d-4451-a903-e2334e9230bd" providerId="ADAL" clId="{E9FAF83B-4EE2-4E10-9B1E-7AB9ED2A2F7E}" dt="2025-06-30T17:16:58.437" v="692" actId="1038"/>
          <ac:picMkLst>
            <pc:docMk/>
            <pc:sldMk cId="3668764582" sldId="276"/>
            <ac:picMk id="16" creationId="{7C4D32E8-8425-8E9D-306A-622D9BD1AF81}"/>
          </ac:picMkLst>
        </pc:picChg>
      </pc:sldChg>
      <pc:sldChg chg="addSp delSp modSp new mod">
        <pc:chgData name="A Suresh" userId="04a47b5c-286d-4451-a903-e2334e9230bd" providerId="ADAL" clId="{E9FAF83B-4EE2-4E10-9B1E-7AB9ED2A2F7E}" dt="2025-06-30T17:44:17.917" v="1047" actId="1036"/>
        <pc:sldMkLst>
          <pc:docMk/>
          <pc:sldMk cId="4199513361" sldId="277"/>
        </pc:sldMkLst>
        <pc:spChg chg="add mod">
          <ac:chgData name="A Suresh" userId="04a47b5c-286d-4451-a903-e2334e9230bd" providerId="ADAL" clId="{E9FAF83B-4EE2-4E10-9B1E-7AB9ED2A2F7E}" dt="2025-06-30T17:37:15.980" v="922" actId="1036"/>
          <ac:spMkLst>
            <pc:docMk/>
            <pc:sldMk cId="4199513361" sldId="277"/>
            <ac:spMk id="8" creationId="{5B963030-C53F-6350-B854-31908168FCC8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0" creationId="{B31C9D61-BDB0-7AED-D0A8-CFBDEB5867B6}"/>
          </ac:spMkLst>
        </pc:spChg>
        <pc:spChg chg="add mod">
          <ac:chgData name="A Suresh" userId="04a47b5c-286d-4451-a903-e2334e9230bd" providerId="ADAL" clId="{E9FAF83B-4EE2-4E10-9B1E-7AB9ED2A2F7E}" dt="2025-06-30T17:35:05.951" v="851" actId="1037"/>
          <ac:spMkLst>
            <pc:docMk/>
            <pc:sldMk cId="4199513361" sldId="277"/>
            <ac:spMk id="11" creationId="{79D1750D-FF01-CEC2-5721-10558BCBB35F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2" creationId="{97812F99-A6C1-DBC1-CD0C-DA237E7E7728}"/>
          </ac:spMkLst>
        </pc:spChg>
        <pc:spChg chg="add mod">
          <ac:chgData name="A Suresh" userId="04a47b5c-286d-4451-a903-e2334e9230bd" providerId="ADAL" clId="{E9FAF83B-4EE2-4E10-9B1E-7AB9ED2A2F7E}" dt="2025-06-30T17:35:28.658" v="863" actId="1035"/>
          <ac:spMkLst>
            <pc:docMk/>
            <pc:sldMk cId="4199513361" sldId="277"/>
            <ac:spMk id="13" creationId="{3D000CF0-3197-F744-46B8-5EB429ECE8D5}"/>
          </ac:spMkLst>
        </pc:spChg>
        <pc:spChg chg="add mod">
          <ac:chgData name="A Suresh" userId="04a47b5c-286d-4451-a903-e2334e9230bd" providerId="ADAL" clId="{E9FAF83B-4EE2-4E10-9B1E-7AB9ED2A2F7E}" dt="2025-06-30T17:36:06.582" v="891" actId="207"/>
          <ac:spMkLst>
            <pc:docMk/>
            <pc:sldMk cId="4199513361" sldId="277"/>
            <ac:spMk id="14" creationId="{E0078B9C-2356-FF66-72E3-C3CE4E295732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5" creationId="{F8283DCC-07DF-8E21-560A-EE406950AFE8}"/>
          </ac:spMkLst>
        </pc:spChg>
        <pc:spChg chg="add mod">
          <ac:chgData name="A Suresh" userId="04a47b5c-286d-4451-a903-e2334e9230bd" providerId="ADAL" clId="{E9FAF83B-4EE2-4E10-9B1E-7AB9ED2A2F7E}" dt="2025-06-30T17:36:40.718" v="901" actId="1076"/>
          <ac:spMkLst>
            <pc:docMk/>
            <pc:sldMk cId="4199513361" sldId="277"/>
            <ac:spMk id="16" creationId="{D1D785DC-0149-B97D-BAEB-08D2897B91BD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7" creationId="{2F6EEE00-93B6-D099-CC06-6F2194E78773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8" creationId="{3F00EBD4-B2FB-D17A-8028-314F8FA91293}"/>
          </ac:spMkLst>
        </pc:spChg>
        <pc:spChg chg="add mod">
          <ac:chgData name="A Suresh" userId="04a47b5c-286d-4451-a903-e2334e9230bd" providerId="ADAL" clId="{E9FAF83B-4EE2-4E10-9B1E-7AB9ED2A2F7E}" dt="2025-06-30T17:40:16.190" v="948" actId="1076"/>
          <ac:spMkLst>
            <pc:docMk/>
            <pc:sldMk cId="4199513361" sldId="277"/>
            <ac:spMk id="22" creationId="{7A5FC7DA-57FC-8C90-F23B-59BFF64D9B11}"/>
          </ac:spMkLst>
        </pc:spChg>
        <pc:spChg chg="add mod">
          <ac:chgData name="A Suresh" userId="04a47b5c-286d-4451-a903-e2334e9230bd" providerId="ADAL" clId="{E9FAF83B-4EE2-4E10-9B1E-7AB9ED2A2F7E}" dt="2025-06-30T17:40:37.873" v="956" actId="1037"/>
          <ac:spMkLst>
            <pc:docMk/>
            <pc:sldMk cId="4199513361" sldId="277"/>
            <ac:spMk id="23" creationId="{91232C31-E8D2-E2AE-3DA8-29206AD17E5B}"/>
          </ac:spMkLst>
        </pc:spChg>
        <pc:spChg chg="add mod">
          <ac:chgData name="A Suresh" userId="04a47b5c-286d-4451-a903-e2334e9230bd" providerId="ADAL" clId="{E9FAF83B-4EE2-4E10-9B1E-7AB9ED2A2F7E}" dt="2025-06-30T17:42:22.728" v="971" actId="14100"/>
          <ac:spMkLst>
            <pc:docMk/>
            <pc:sldMk cId="4199513361" sldId="277"/>
            <ac:spMk id="26" creationId="{121A0A0A-528F-A086-F541-15BDE3A2A3BE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27" creationId="{9A30AAAB-7928-21CE-ECC1-923D0E6F26A1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28" creationId="{1BDA294D-E66A-056C-B741-F9CEA068818D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0" creationId="{4AD08455-F406-B8E6-5625-B3CE21936AA1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1" creationId="{06505CD6-B864-7290-1DF7-240B77D32173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2" creationId="{5FF89D72-4106-1EFC-31EF-AF36C88A5100}"/>
          </ac:spMkLst>
        </pc:spChg>
        <pc:picChg chg="add mod">
          <ac:chgData name="A Suresh" userId="04a47b5c-286d-4451-a903-e2334e9230bd" providerId="ADAL" clId="{E9FAF83B-4EE2-4E10-9B1E-7AB9ED2A2F7E}" dt="2025-06-30T17:37:06.260" v="902" actId="1076"/>
          <ac:picMkLst>
            <pc:docMk/>
            <pc:sldMk cId="4199513361" sldId="277"/>
            <ac:picMk id="5" creationId="{806365AA-87F5-B3AD-9AA4-40428D2DC600}"/>
          </ac:picMkLst>
        </pc:picChg>
        <pc:picChg chg="add mod modCrop">
          <ac:chgData name="A Suresh" userId="04a47b5c-286d-4451-a903-e2334e9230bd" providerId="ADAL" clId="{E9FAF83B-4EE2-4E10-9B1E-7AB9ED2A2F7E}" dt="2025-06-30T17:37:19.521" v="933" actId="1036"/>
          <ac:picMkLst>
            <pc:docMk/>
            <pc:sldMk cId="4199513361" sldId="277"/>
            <ac:picMk id="7" creationId="{3F7E40ED-222F-E7F8-2EC0-7F9222FF421C}"/>
          </ac:picMkLst>
        </pc:picChg>
        <pc:picChg chg="add mod">
          <ac:chgData name="A Suresh" userId="04a47b5c-286d-4451-a903-e2334e9230bd" providerId="ADAL" clId="{E9FAF83B-4EE2-4E10-9B1E-7AB9ED2A2F7E}" dt="2025-06-30T17:34:37.364" v="846"/>
          <ac:picMkLst>
            <pc:docMk/>
            <pc:sldMk cId="4199513361" sldId="277"/>
            <ac:picMk id="9" creationId="{F08FA406-928D-14F7-F36B-9E15F165625F}"/>
          </ac:picMkLst>
        </pc:picChg>
        <pc:picChg chg="add mod modCrop">
          <ac:chgData name="A Suresh" userId="04a47b5c-286d-4451-a903-e2334e9230bd" providerId="ADAL" clId="{E9FAF83B-4EE2-4E10-9B1E-7AB9ED2A2F7E}" dt="2025-06-30T17:40:21.629" v="952" actId="1036"/>
          <ac:picMkLst>
            <pc:docMk/>
            <pc:sldMk cId="4199513361" sldId="277"/>
            <ac:picMk id="19" creationId="{1C560CC3-6A42-248E-4E2C-3ADC491E4DA0}"/>
          </ac:picMkLst>
        </pc:picChg>
        <pc:picChg chg="add mod">
          <ac:chgData name="A Suresh" userId="04a47b5c-286d-4451-a903-e2334e9230bd" providerId="ADAL" clId="{E9FAF83B-4EE2-4E10-9B1E-7AB9ED2A2F7E}" dt="2025-06-30T17:40:00.977" v="946" actId="1076"/>
          <ac:picMkLst>
            <pc:docMk/>
            <pc:sldMk cId="4199513361" sldId="277"/>
            <ac:picMk id="21" creationId="{79E62287-14B2-EAAE-4F73-763F4FA258C2}"/>
          </ac:picMkLst>
        </pc:picChg>
        <pc:picChg chg="add mod modCrop">
          <ac:chgData name="A Suresh" userId="04a47b5c-286d-4451-a903-e2334e9230bd" providerId="ADAL" clId="{E9FAF83B-4EE2-4E10-9B1E-7AB9ED2A2F7E}" dt="2025-06-30T17:41:47.853" v="965" actId="1076"/>
          <ac:picMkLst>
            <pc:docMk/>
            <pc:sldMk cId="4199513361" sldId="277"/>
            <ac:picMk id="25" creationId="{6D7E5226-634D-E644-B3A8-7295D9E5A41D}"/>
          </ac:picMkLst>
        </pc:picChg>
      </pc:sldChg>
      <pc:sldChg chg="addSp delSp modSp new del mod">
        <pc:chgData name="A Suresh" userId="04a47b5c-286d-4451-a903-e2334e9230bd" providerId="ADAL" clId="{E9FAF83B-4EE2-4E10-9B1E-7AB9ED2A2F7E}" dt="2025-07-02T02:42:48.348" v="2019" actId="47"/>
        <pc:sldMkLst>
          <pc:docMk/>
          <pc:sldMk cId="36637442" sldId="278"/>
        </pc:sldMkLst>
        <pc:spChg chg="add mod">
          <ac:chgData name="A Suresh" userId="04a47b5c-286d-4451-a903-e2334e9230bd" providerId="ADAL" clId="{E9FAF83B-4EE2-4E10-9B1E-7AB9ED2A2F7E}" dt="2025-06-30T17:56:24.029" v="1204" actId="1076"/>
          <ac:spMkLst>
            <pc:docMk/>
            <pc:sldMk cId="36637442" sldId="278"/>
            <ac:spMk id="6" creationId="{CE84811C-7937-61C3-28CC-EF9857F417DC}"/>
          </ac:spMkLst>
        </pc:spChg>
        <pc:spChg chg="add mod">
          <ac:chgData name="A Suresh" userId="04a47b5c-286d-4451-a903-e2334e9230bd" providerId="ADAL" clId="{E9FAF83B-4EE2-4E10-9B1E-7AB9ED2A2F7E}" dt="2025-06-30T17:55:28.483" v="1136" actId="1035"/>
          <ac:spMkLst>
            <pc:docMk/>
            <pc:sldMk cId="36637442" sldId="278"/>
            <ac:spMk id="8" creationId="{76B513ED-4BD3-4127-88C1-B7203A942A88}"/>
          </ac:spMkLst>
        </pc:spChg>
        <pc:spChg chg="add mod">
          <ac:chgData name="A Suresh" userId="04a47b5c-286d-4451-a903-e2334e9230bd" providerId="ADAL" clId="{E9FAF83B-4EE2-4E10-9B1E-7AB9ED2A2F7E}" dt="2025-06-30T17:56:35.785" v="1215" actId="14100"/>
          <ac:spMkLst>
            <pc:docMk/>
            <pc:sldMk cId="36637442" sldId="278"/>
            <ac:spMk id="9" creationId="{40F327EF-DA37-D4D7-02C7-AEA19AB2E65E}"/>
          </ac:spMkLst>
        </pc:spChg>
        <pc:spChg chg="add mod">
          <ac:chgData name="A Suresh" userId="04a47b5c-286d-4451-a903-e2334e9230bd" providerId="ADAL" clId="{E9FAF83B-4EE2-4E10-9B1E-7AB9ED2A2F7E}" dt="2025-06-30T17:56:03.375" v="1200" actId="1035"/>
          <ac:spMkLst>
            <pc:docMk/>
            <pc:sldMk cId="36637442" sldId="278"/>
            <ac:spMk id="13" creationId="{E1C3521B-8826-C555-C9A3-1F52B6D14589}"/>
          </ac:spMkLst>
        </pc:spChg>
        <pc:spChg chg="add mod">
          <ac:chgData name="A Suresh" userId="04a47b5c-286d-4451-a903-e2334e9230bd" providerId="ADAL" clId="{E9FAF83B-4EE2-4E10-9B1E-7AB9ED2A2F7E}" dt="2025-06-30T17:55:39.015" v="1151" actId="14100"/>
          <ac:spMkLst>
            <pc:docMk/>
            <pc:sldMk cId="36637442" sldId="278"/>
            <ac:spMk id="16" creationId="{1B8D8CBE-CDFC-73C5-1BCC-D8AFBF14C26B}"/>
          </ac:spMkLst>
        </pc:spChg>
        <pc:spChg chg="add mod">
          <ac:chgData name="A Suresh" userId="04a47b5c-286d-4451-a903-e2334e9230bd" providerId="ADAL" clId="{E9FAF83B-4EE2-4E10-9B1E-7AB9ED2A2F7E}" dt="2025-06-30T17:57:44.237" v="1224" actId="14100"/>
          <ac:spMkLst>
            <pc:docMk/>
            <pc:sldMk cId="36637442" sldId="278"/>
            <ac:spMk id="17" creationId="{5E7A508D-1E34-DCB2-0369-BD0481E1A68D}"/>
          </ac:spMkLst>
        </pc:spChg>
        <pc:picChg chg="add mod">
          <ac:chgData name="A Suresh" userId="04a47b5c-286d-4451-a903-e2334e9230bd" providerId="ADAL" clId="{E9FAF83B-4EE2-4E10-9B1E-7AB9ED2A2F7E}" dt="2025-06-30T17:56:20.429" v="1203" actId="1076"/>
          <ac:picMkLst>
            <pc:docMk/>
            <pc:sldMk cId="36637442" sldId="278"/>
            <ac:picMk id="5" creationId="{B3585117-C11A-4515-6AF7-7E10F1EFAED3}"/>
          </ac:picMkLst>
        </pc:picChg>
        <pc:picChg chg="add mod">
          <ac:chgData name="A Suresh" userId="04a47b5c-286d-4451-a903-e2334e9230bd" providerId="ADAL" clId="{E9FAF83B-4EE2-4E10-9B1E-7AB9ED2A2F7E}" dt="2025-06-30T17:55:28.483" v="1136" actId="1035"/>
          <ac:picMkLst>
            <pc:docMk/>
            <pc:sldMk cId="36637442" sldId="278"/>
            <ac:picMk id="7" creationId="{F8748493-7654-462D-70F2-629E50149340}"/>
          </ac:picMkLst>
        </pc:picChg>
        <pc:picChg chg="add mod modCrop">
          <ac:chgData name="A Suresh" userId="04a47b5c-286d-4451-a903-e2334e9230bd" providerId="ADAL" clId="{E9FAF83B-4EE2-4E10-9B1E-7AB9ED2A2F7E}" dt="2025-06-30T17:58:11.600" v="1234" actId="692"/>
          <ac:picMkLst>
            <pc:docMk/>
            <pc:sldMk cId="36637442" sldId="278"/>
            <ac:picMk id="11" creationId="{5C67D857-6AA5-C7B5-73A4-E8CEB91B8409}"/>
          </ac:picMkLst>
        </pc:picChg>
        <pc:picChg chg="add mod">
          <ac:chgData name="A Suresh" userId="04a47b5c-286d-4451-a903-e2334e9230bd" providerId="ADAL" clId="{E9FAF83B-4EE2-4E10-9B1E-7AB9ED2A2F7E}" dt="2025-06-30T17:56:03.375" v="1200" actId="1035"/>
          <ac:picMkLst>
            <pc:docMk/>
            <pc:sldMk cId="36637442" sldId="278"/>
            <ac:picMk id="12" creationId="{0C524641-EEF5-0AF1-F48F-01BC0C1618C2}"/>
          </ac:picMkLst>
        </pc:picChg>
        <pc:picChg chg="add mod">
          <ac:chgData name="A Suresh" userId="04a47b5c-286d-4451-a903-e2334e9230bd" providerId="ADAL" clId="{E9FAF83B-4EE2-4E10-9B1E-7AB9ED2A2F7E}" dt="2025-06-30T17:55:44.134" v="1175" actId="1035"/>
          <ac:picMkLst>
            <pc:docMk/>
            <pc:sldMk cId="36637442" sldId="278"/>
            <ac:picMk id="15" creationId="{F1D6D149-E296-E886-A1C6-2B1335E59A9C}"/>
          </ac:picMkLst>
        </pc:picChg>
        <pc:picChg chg="add mod modCrop">
          <ac:chgData name="A Suresh" userId="04a47b5c-286d-4451-a903-e2334e9230bd" providerId="ADAL" clId="{E9FAF83B-4EE2-4E10-9B1E-7AB9ED2A2F7E}" dt="2025-06-30T17:57:47.447" v="1228" actId="1035"/>
          <ac:picMkLst>
            <pc:docMk/>
            <pc:sldMk cId="36637442" sldId="278"/>
            <ac:picMk id="19" creationId="{3E3221E6-883C-EC39-3A5A-733868B02EA3}"/>
          </ac:picMkLst>
        </pc:picChg>
      </pc:sldChg>
      <pc:sldChg chg="addSp delSp modSp new del mod">
        <pc:chgData name="A Suresh" userId="04a47b5c-286d-4451-a903-e2334e9230bd" providerId="ADAL" clId="{E9FAF83B-4EE2-4E10-9B1E-7AB9ED2A2F7E}" dt="2025-07-02T02:42:53.892" v="2022" actId="47"/>
        <pc:sldMkLst>
          <pc:docMk/>
          <pc:sldMk cId="1912331729" sldId="279"/>
        </pc:sldMkLst>
        <pc:spChg chg="add mod">
          <ac:chgData name="A Suresh" userId="04a47b5c-286d-4451-a903-e2334e9230bd" providerId="ADAL" clId="{E9FAF83B-4EE2-4E10-9B1E-7AB9ED2A2F7E}" dt="2025-07-01T02:37:23.147" v="1496" actId="1076"/>
          <ac:spMkLst>
            <pc:docMk/>
            <pc:sldMk cId="1912331729" sldId="279"/>
            <ac:spMk id="15" creationId="{900408A2-D157-EEC2-5C5D-D488B69781CD}"/>
          </ac:spMkLst>
        </pc:spChg>
        <pc:spChg chg="add mod">
          <ac:chgData name="A Suresh" userId="04a47b5c-286d-4451-a903-e2334e9230bd" providerId="ADAL" clId="{E9FAF83B-4EE2-4E10-9B1E-7AB9ED2A2F7E}" dt="2025-07-01T02:37:32.713" v="1498" actId="1076"/>
          <ac:spMkLst>
            <pc:docMk/>
            <pc:sldMk cId="1912331729" sldId="279"/>
            <ac:spMk id="16" creationId="{595148E5-0E05-A599-AE60-7EB93669658F}"/>
          </ac:spMkLst>
        </pc:spChg>
        <pc:spChg chg="add mod">
          <ac:chgData name="A Suresh" userId="04a47b5c-286d-4451-a903-e2334e9230bd" providerId="ADAL" clId="{E9FAF83B-4EE2-4E10-9B1E-7AB9ED2A2F7E}" dt="2025-07-01T02:45:01.376" v="1660" actId="1038"/>
          <ac:spMkLst>
            <pc:docMk/>
            <pc:sldMk cId="1912331729" sldId="279"/>
            <ac:spMk id="17" creationId="{7D92F121-EBF1-4ED0-EC1B-CA63D7ABE496}"/>
          </ac:spMkLst>
        </pc:spChg>
        <pc:spChg chg="add mod">
          <ac:chgData name="A Suresh" userId="04a47b5c-286d-4451-a903-e2334e9230bd" providerId="ADAL" clId="{E9FAF83B-4EE2-4E10-9B1E-7AB9ED2A2F7E}" dt="2025-07-01T02:38:11.883" v="1513" actId="1076"/>
          <ac:spMkLst>
            <pc:docMk/>
            <pc:sldMk cId="1912331729" sldId="279"/>
            <ac:spMk id="18" creationId="{FED35DA0-51A4-C161-BA01-69F733682D91}"/>
          </ac:spMkLst>
        </pc:spChg>
        <pc:spChg chg="add mod">
          <ac:chgData name="A Suresh" userId="04a47b5c-286d-4451-a903-e2334e9230bd" providerId="ADAL" clId="{E9FAF83B-4EE2-4E10-9B1E-7AB9ED2A2F7E}" dt="2025-07-01T02:38:30.316" v="1517" actId="1076"/>
          <ac:spMkLst>
            <pc:docMk/>
            <pc:sldMk cId="1912331729" sldId="279"/>
            <ac:spMk id="20" creationId="{C7615598-6B14-5361-2625-A9BCCDC178DC}"/>
          </ac:spMkLst>
        </pc:spChg>
        <pc:spChg chg="add mod">
          <ac:chgData name="A Suresh" userId="04a47b5c-286d-4451-a903-e2334e9230bd" providerId="ADAL" clId="{E9FAF83B-4EE2-4E10-9B1E-7AB9ED2A2F7E}" dt="2025-07-01T02:38:38.305" v="1519" actId="1076"/>
          <ac:spMkLst>
            <pc:docMk/>
            <pc:sldMk cId="1912331729" sldId="279"/>
            <ac:spMk id="21" creationId="{7CB8F8CC-B301-2567-249F-0D4D2F811403}"/>
          </ac:spMkLst>
        </pc:spChg>
        <pc:spChg chg="add mod">
          <ac:chgData name="A Suresh" userId="04a47b5c-286d-4451-a903-e2334e9230bd" providerId="ADAL" clId="{E9FAF83B-4EE2-4E10-9B1E-7AB9ED2A2F7E}" dt="2025-07-01T02:44:09.168" v="1641" actId="1036"/>
          <ac:spMkLst>
            <pc:docMk/>
            <pc:sldMk cId="1912331729" sldId="279"/>
            <ac:spMk id="22" creationId="{CED3FE4D-3CE9-C9E0-59E5-88EDF1320898}"/>
          </ac:spMkLst>
        </pc:spChg>
        <pc:spChg chg="add mod">
          <ac:chgData name="A Suresh" userId="04a47b5c-286d-4451-a903-e2334e9230bd" providerId="ADAL" clId="{E9FAF83B-4EE2-4E10-9B1E-7AB9ED2A2F7E}" dt="2025-07-01T02:44:04.514" v="1636" actId="1076"/>
          <ac:spMkLst>
            <pc:docMk/>
            <pc:sldMk cId="1912331729" sldId="279"/>
            <ac:spMk id="23" creationId="{416FF6E9-885F-BF43-E8C1-373BC019EE1A}"/>
          </ac:spMkLst>
        </pc:spChg>
        <pc:spChg chg="add mod">
          <ac:chgData name="A Suresh" userId="04a47b5c-286d-4451-a903-e2334e9230bd" providerId="ADAL" clId="{E9FAF83B-4EE2-4E10-9B1E-7AB9ED2A2F7E}" dt="2025-07-01T02:44:35.138" v="1652" actId="1037"/>
          <ac:spMkLst>
            <pc:docMk/>
            <pc:sldMk cId="1912331729" sldId="279"/>
            <ac:spMk id="24" creationId="{7410E665-7FD7-88CC-23EA-486D97E718D7}"/>
          </ac:spMkLst>
        </pc:spChg>
        <pc:spChg chg="add mod">
          <ac:chgData name="A Suresh" userId="04a47b5c-286d-4451-a903-e2334e9230bd" providerId="ADAL" clId="{E9FAF83B-4EE2-4E10-9B1E-7AB9ED2A2F7E}" dt="2025-07-01T02:44:55.669" v="1653" actId="14100"/>
          <ac:spMkLst>
            <pc:docMk/>
            <pc:sldMk cId="1912331729" sldId="279"/>
            <ac:spMk id="25" creationId="{F56FE416-77BA-ACE1-715E-B410B9265D22}"/>
          </ac:spMkLst>
        </pc:spChg>
        <pc:spChg chg="add mod">
          <ac:chgData name="A Suresh" userId="04a47b5c-286d-4451-a903-e2334e9230bd" providerId="ADAL" clId="{E9FAF83B-4EE2-4E10-9B1E-7AB9ED2A2F7E}" dt="2025-07-01T02:45:54.984" v="1676" actId="14100"/>
          <ac:spMkLst>
            <pc:docMk/>
            <pc:sldMk cId="1912331729" sldId="279"/>
            <ac:spMk id="26" creationId="{823EB3B9-255E-D461-32D7-46F6E9D4FC55}"/>
          </ac:spMkLst>
        </pc:spChg>
        <pc:spChg chg="add mod">
          <ac:chgData name="A Suresh" userId="04a47b5c-286d-4451-a903-e2334e9230bd" providerId="ADAL" clId="{E9FAF83B-4EE2-4E10-9B1E-7AB9ED2A2F7E}" dt="2025-07-01T02:46:09.426" v="1685" actId="1037"/>
          <ac:spMkLst>
            <pc:docMk/>
            <pc:sldMk cId="1912331729" sldId="279"/>
            <ac:spMk id="27" creationId="{83B91A24-D4B1-CDE1-5FD4-799F1B176E3D}"/>
          </ac:spMkLst>
        </pc:spChg>
        <pc:spChg chg="add mod">
          <ac:chgData name="A Suresh" userId="04a47b5c-286d-4451-a903-e2334e9230bd" providerId="ADAL" clId="{E9FAF83B-4EE2-4E10-9B1E-7AB9ED2A2F7E}" dt="2025-07-01T02:46:49.429" v="1692" actId="14100"/>
          <ac:spMkLst>
            <pc:docMk/>
            <pc:sldMk cId="1912331729" sldId="279"/>
            <ac:spMk id="28" creationId="{B1ECDCF5-FC68-C83C-016F-0EBA0F45BD7C}"/>
          </ac:spMkLst>
        </pc:spChg>
        <pc:spChg chg="add mod">
          <ac:chgData name="A Suresh" userId="04a47b5c-286d-4451-a903-e2334e9230bd" providerId="ADAL" clId="{E9FAF83B-4EE2-4E10-9B1E-7AB9ED2A2F7E}" dt="2025-07-01T02:47:04.381" v="1696" actId="14100"/>
          <ac:spMkLst>
            <pc:docMk/>
            <pc:sldMk cId="1912331729" sldId="279"/>
            <ac:spMk id="29" creationId="{3D610B74-8DE9-6AF4-D3BA-8030DA13C7BC}"/>
          </ac:spMkLst>
        </pc:spChg>
        <pc:spChg chg="add mod">
          <ac:chgData name="A Suresh" userId="04a47b5c-286d-4451-a903-e2334e9230bd" providerId="ADAL" clId="{E9FAF83B-4EE2-4E10-9B1E-7AB9ED2A2F7E}" dt="2025-07-01T02:47:16.558" v="1699" actId="14100"/>
          <ac:spMkLst>
            <pc:docMk/>
            <pc:sldMk cId="1912331729" sldId="279"/>
            <ac:spMk id="30" creationId="{770C3BCF-97DD-FE87-805B-6D2E5A388C2A}"/>
          </ac:spMkLst>
        </pc:spChg>
        <pc:spChg chg="add mod">
          <ac:chgData name="A Suresh" userId="04a47b5c-286d-4451-a903-e2334e9230bd" providerId="ADAL" clId="{E9FAF83B-4EE2-4E10-9B1E-7AB9ED2A2F7E}" dt="2025-07-01T02:47:54.561" v="1717" actId="207"/>
          <ac:spMkLst>
            <pc:docMk/>
            <pc:sldMk cId="1912331729" sldId="279"/>
            <ac:spMk id="31" creationId="{F9169FB2-06D6-F9B3-88EB-77FA5735A5E7}"/>
          </ac:spMkLst>
        </pc:spChg>
        <pc:spChg chg="add mod">
          <ac:chgData name="A Suresh" userId="04a47b5c-286d-4451-a903-e2334e9230bd" providerId="ADAL" clId="{E9FAF83B-4EE2-4E10-9B1E-7AB9ED2A2F7E}" dt="2025-07-01T02:48:30.466" v="1724" actId="14100"/>
          <ac:spMkLst>
            <pc:docMk/>
            <pc:sldMk cId="1912331729" sldId="279"/>
            <ac:spMk id="32" creationId="{5C50D484-D690-D90F-3BDD-89781745965E}"/>
          </ac:spMkLst>
        </pc:spChg>
        <pc:spChg chg="add mod">
          <ac:chgData name="A Suresh" userId="04a47b5c-286d-4451-a903-e2334e9230bd" providerId="ADAL" clId="{E9FAF83B-4EE2-4E10-9B1E-7AB9ED2A2F7E}" dt="2025-07-01T02:48:47.165" v="1729" actId="14100"/>
          <ac:spMkLst>
            <pc:docMk/>
            <pc:sldMk cId="1912331729" sldId="279"/>
            <ac:spMk id="33" creationId="{3D4A184E-6F8D-E4E3-4B92-1886728598A5}"/>
          </ac:spMkLst>
        </pc:spChg>
        <pc:spChg chg="add mod">
          <ac:chgData name="A Suresh" userId="04a47b5c-286d-4451-a903-e2334e9230bd" providerId="ADAL" clId="{E9FAF83B-4EE2-4E10-9B1E-7AB9ED2A2F7E}" dt="2025-07-01T02:49:03.758" v="1732" actId="1036"/>
          <ac:spMkLst>
            <pc:docMk/>
            <pc:sldMk cId="1912331729" sldId="279"/>
            <ac:spMk id="34" creationId="{EFC4D268-E8A4-3DA8-7153-4EE0EB9DAEB4}"/>
          </ac:spMkLst>
        </pc:spChg>
        <pc:spChg chg="add mod">
          <ac:chgData name="A Suresh" userId="04a47b5c-286d-4451-a903-e2334e9230bd" providerId="ADAL" clId="{E9FAF83B-4EE2-4E10-9B1E-7AB9ED2A2F7E}" dt="2025-07-01T02:49:03.758" v="1732" actId="1036"/>
          <ac:spMkLst>
            <pc:docMk/>
            <pc:sldMk cId="1912331729" sldId="279"/>
            <ac:spMk id="35" creationId="{592A1227-ECF5-53D8-5ABE-9F39389C4869}"/>
          </ac:spMkLst>
        </pc:spChg>
        <pc:spChg chg="add mod">
          <ac:chgData name="A Suresh" userId="04a47b5c-286d-4451-a903-e2334e9230bd" providerId="ADAL" clId="{E9FAF83B-4EE2-4E10-9B1E-7AB9ED2A2F7E}" dt="2025-07-01T02:49:18.791" v="1736" actId="1036"/>
          <ac:spMkLst>
            <pc:docMk/>
            <pc:sldMk cId="1912331729" sldId="279"/>
            <ac:spMk id="36" creationId="{E793AFB9-1F8D-681B-5CA0-56F11922BDF0}"/>
          </ac:spMkLst>
        </pc:spChg>
        <pc:spChg chg="add mod">
          <ac:chgData name="A Suresh" userId="04a47b5c-286d-4451-a903-e2334e9230bd" providerId="ADAL" clId="{E9FAF83B-4EE2-4E10-9B1E-7AB9ED2A2F7E}" dt="2025-07-01T02:49:18.791" v="1736" actId="1036"/>
          <ac:spMkLst>
            <pc:docMk/>
            <pc:sldMk cId="1912331729" sldId="279"/>
            <ac:spMk id="37" creationId="{41DEC670-33F5-B9FF-F1DB-843A7DB696C7}"/>
          </ac:spMkLst>
        </pc:spChg>
        <pc:spChg chg="add mod">
          <ac:chgData name="A Suresh" userId="04a47b5c-286d-4451-a903-e2334e9230bd" providerId="ADAL" clId="{E9FAF83B-4EE2-4E10-9B1E-7AB9ED2A2F7E}" dt="2025-07-01T02:49:54.753" v="1745" actId="14100"/>
          <ac:spMkLst>
            <pc:docMk/>
            <pc:sldMk cId="1912331729" sldId="279"/>
            <ac:spMk id="38" creationId="{6B730E1A-A248-128B-2D13-6C25838BE528}"/>
          </ac:spMkLst>
        </pc:spChg>
        <pc:spChg chg="add mod">
          <ac:chgData name="A Suresh" userId="04a47b5c-286d-4451-a903-e2334e9230bd" providerId="ADAL" clId="{E9FAF83B-4EE2-4E10-9B1E-7AB9ED2A2F7E}" dt="2025-07-01T02:50:03.782" v="1751" actId="14100"/>
          <ac:spMkLst>
            <pc:docMk/>
            <pc:sldMk cId="1912331729" sldId="279"/>
            <ac:spMk id="39" creationId="{F2C5C1DD-0C64-EAB7-3296-FEC59CF3E605}"/>
          </ac:spMkLst>
        </pc:spChg>
        <pc:spChg chg="add mod">
          <ac:chgData name="A Suresh" userId="04a47b5c-286d-4451-a903-e2334e9230bd" providerId="ADAL" clId="{E9FAF83B-4EE2-4E10-9B1E-7AB9ED2A2F7E}" dt="2025-07-01T02:50:47.755" v="1756" actId="1038"/>
          <ac:spMkLst>
            <pc:docMk/>
            <pc:sldMk cId="1912331729" sldId="279"/>
            <ac:spMk id="40" creationId="{BC277D86-6A3D-1423-6E6B-4B83CBD061D3}"/>
          </ac:spMkLst>
        </pc:spChg>
        <pc:spChg chg="add mod">
          <ac:chgData name="A Suresh" userId="04a47b5c-286d-4451-a903-e2334e9230bd" providerId="ADAL" clId="{E9FAF83B-4EE2-4E10-9B1E-7AB9ED2A2F7E}" dt="2025-07-01T02:51:09.579" v="1763" actId="14100"/>
          <ac:spMkLst>
            <pc:docMk/>
            <pc:sldMk cId="1912331729" sldId="279"/>
            <ac:spMk id="41" creationId="{4A6BEA2D-DC02-DDAB-96E3-666AE8115D57}"/>
          </ac:spMkLst>
        </pc:spChg>
        <pc:picChg chg="add mod">
          <ac:chgData name="A Suresh" userId="04a47b5c-286d-4451-a903-e2334e9230bd" providerId="ADAL" clId="{E9FAF83B-4EE2-4E10-9B1E-7AB9ED2A2F7E}" dt="2025-07-01T02:37:40.030" v="1507" actId="1037"/>
          <ac:picMkLst>
            <pc:docMk/>
            <pc:sldMk cId="1912331729" sldId="279"/>
            <ac:picMk id="5" creationId="{AF635C76-A231-DB18-0689-58541E69AC5D}"/>
          </ac:picMkLst>
        </pc:picChg>
        <pc:picChg chg="add mod modCrop">
          <ac:chgData name="A Suresh" userId="04a47b5c-286d-4451-a903-e2334e9230bd" providerId="ADAL" clId="{E9FAF83B-4EE2-4E10-9B1E-7AB9ED2A2F7E}" dt="2025-07-01T02:37:52.800" v="1510" actId="1076"/>
          <ac:picMkLst>
            <pc:docMk/>
            <pc:sldMk cId="1912331729" sldId="279"/>
            <ac:picMk id="7" creationId="{701341AA-D285-F017-ECF7-C7D824051D82}"/>
          </ac:picMkLst>
        </pc:picChg>
        <pc:picChg chg="add mod">
          <ac:chgData name="A Suresh" userId="04a47b5c-286d-4451-a903-e2334e9230bd" providerId="ADAL" clId="{E9FAF83B-4EE2-4E10-9B1E-7AB9ED2A2F7E}" dt="2025-07-01T02:38:03.991" v="1511" actId="1076"/>
          <ac:picMkLst>
            <pc:docMk/>
            <pc:sldMk cId="1912331729" sldId="279"/>
            <ac:picMk id="9" creationId="{7C702D91-2F42-13F2-7A26-DDA24AF59B7B}"/>
          </ac:picMkLst>
        </pc:picChg>
        <pc:picChg chg="add mod modCrop">
          <ac:chgData name="A Suresh" userId="04a47b5c-286d-4451-a903-e2334e9230bd" providerId="ADAL" clId="{E9FAF83B-4EE2-4E10-9B1E-7AB9ED2A2F7E}" dt="2025-07-01T02:38:16.208" v="1514" actId="1076"/>
          <ac:picMkLst>
            <pc:docMk/>
            <pc:sldMk cId="1912331729" sldId="279"/>
            <ac:picMk id="13" creationId="{17297400-A284-0747-5378-EEE0DFC95076}"/>
          </ac:picMkLst>
        </pc:picChg>
        <pc:picChg chg="add mod">
          <ac:chgData name="A Suresh" userId="04a47b5c-286d-4451-a903-e2334e9230bd" providerId="ADAL" clId="{E9FAF83B-4EE2-4E10-9B1E-7AB9ED2A2F7E}" dt="2025-07-01T02:37:23.147" v="1496" actId="1076"/>
          <ac:picMkLst>
            <pc:docMk/>
            <pc:sldMk cId="1912331729" sldId="279"/>
            <ac:picMk id="14" creationId="{0010F23A-007B-3646-7BCE-891A2B90987E}"/>
          </ac:picMkLst>
        </pc:picChg>
        <pc:picChg chg="add mod">
          <ac:chgData name="A Suresh" userId="04a47b5c-286d-4451-a903-e2334e9230bd" providerId="ADAL" clId="{E9FAF83B-4EE2-4E10-9B1E-7AB9ED2A2F7E}" dt="2025-07-01T02:38:30.316" v="1517" actId="1076"/>
          <ac:picMkLst>
            <pc:docMk/>
            <pc:sldMk cId="1912331729" sldId="279"/>
            <ac:picMk id="19" creationId="{294F5B52-76F8-F8FA-6E91-8DB6ED2C0743}"/>
          </ac:picMkLst>
        </pc:picChg>
      </pc:sldChg>
      <pc:sldChg chg="addSp delSp modSp new del mod">
        <pc:chgData name="A Suresh" userId="04a47b5c-286d-4451-a903-e2334e9230bd" providerId="ADAL" clId="{E9FAF83B-4EE2-4E10-9B1E-7AB9ED2A2F7E}" dt="2025-07-02T02:42:58.604" v="2025" actId="47"/>
        <pc:sldMkLst>
          <pc:docMk/>
          <pc:sldMk cId="1456226364" sldId="280"/>
        </pc:sldMkLst>
        <pc:spChg chg="add mod">
          <ac:chgData name="A Suresh" userId="04a47b5c-286d-4451-a903-e2334e9230bd" providerId="ADAL" clId="{E9FAF83B-4EE2-4E10-9B1E-7AB9ED2A2F7E}" dt="2025-07-01T02:54:46.867" v="1823" actId="1076"/>
          <ac:spMkLst>
            <pc:docMk/>
            <pc:sldMk cId="1456226364" sldId="280"/>
            <ac:spMk id="6" creationId="{763CD52B-296A-0418-E3C4-D28D20AD8EB2}"/>
          </ac:spMkLst>
        </pc:spChg>
        <pc:spChg chg="add mod">
          <ac:chgData name="A Suresh" userId="04a47b5c-286d-4451-a903-e2334e9230bd" providerId="ADAL" clId="{E9FAF83B-4EE2-4E10-9B1E-7AB9ED2A2F7E}" dt="2025-07-01T02:54:56.747" v="1824" actId="1076"/>
          <ac:spMkLst>
            <pc:docMk/>
            <pc:sldMk cId="1456226364" sldId="280"/>
            <ac:spMk id="8" creationId="{68976E8F-4719-6353-FD25-E786B49E39A3}"/>
          </ac:spMkLst>
        </pc:spChg>
        <pc:spChg chg="add mod">
          <ac:chgData name="A Suresh" userId="04a47b5c-286d-4451-a903-e2334e9230bd" providerId="ADAL" clId="{E9FAF83B-4EE2-4E10-9B1E-7AB9ED2A2F7E}" dt="2025-07-01T02:57:00.683" v="1835" actId="14100"/>
          <ac:spMkLst>
            <pc:docMk/>
            <pc:sldMk cId="1456226364" sldId="280"/>
            <ac:spMk id="10" creationId="{06B6C6A1-1311-4FC9-784E-2F1083E6D92F}"/>
          </ac:spMkLst>
        </pc:spChg>
        <pc:spChg chg="add mod">
          <ac:chgData name="A Suresh" userId="04a47b5c-286d-4451-a903-e2334e9230bd" providerId="ADAL" clId="{E9FAF83B-4EE2-4E10-9B1E-7AB9ED2A2F7E}" dt="2025-07-01T02:57:57.837" v="1843" actId="1076"/>
          <ac:spMkLst>
            <pc:docMk/>
            <pc:sldMk cId="1456226364" sldId="280"/>
            <ac:spMk id="13" creationId="{C0FCDCB5-7685-9765-25B6-FE3A58012A7D}"/>
          </ac:spMkLst>
        </pc:spChg>
        <pc:spChg chg="add mod">
          <ac:chgData name="A Suresh" userId="04a47b5c-286d-4451-a903-e2334e9230bd" providerId="ADAL" clId="{E9FAF83B-4EE2-4E10-9B1E-7AB9ED2A2F7E}" dt="2025-07-01T02:58:12.840" v="1846" actId="1076"/>
          <ac:spMkLst>
            <pc:docMk/>
            <pc:sldMk cId="1456226364" sldId="280"/>
            <ac:spMk id="14" creationId="{AF8D5D17-4A6E-C78D-C307-4DA6E28A7BB5}"/>
          </ac:spMkLst>
        </pc:spChg>
        <pc:spChg chg="add mod">
          <ac:chgData name="A Suresh" userId="04a47b5c-286d-4451-a903-e2334e9230bd" providerId="ADAL" clId="{E9FAF83B-4EE2-4E10-9B1E-7AB9ED2A2F7E}" dt="2025-07-01T02:59:01.935" v="1853" actId="1076"/>
          <ac:spMkLst>
            <pc:docMk/>
            <pc:sldMk cId="1456226364" sldId="280"/>
            <ac:spMk id="17" creationId="{139D621A-AFB8-EF22-0272-3070B594A833}"/>
          </ac:spMkLst>
        </pc:spChg>
        <pc:spChg chg="add mod">
          <ac:chgData name="A Suresh" userId="04a47b5c-286d-4451-a903-e2334e9230bd" providerId="ADAL" clId="{E9FAF83B-4EE2-4E10-9B1E-7AB9ED2A2F7E}" dt="2025-07-01T03:01:55.725" v="1905" actId="1035"/>
          <ac:spMkLst>
            <pc:docMk/>
            <pc:sldMk cId="1456226364" sldId="280"/>
            <ac:spMk id="20" creationId="{4587DD22-7F7A-B698-E5DA-7974C5944438}"/>
          </ac:spMkLst>
        </pc:spChg>
        <pc:spChg chg="add mod">
          <ac:chgData name="A Suresh" userId="04a47b5c-286d-4451-a903-e2334e9230bd" providerId="ADAL" clId="{E9FAF83B-4EE2-4E10-9B1E-7AB9ED2A2F7E}" dt="2025-07-01T03:02:16.032" v="1910" actId="14100"/>
          <ac:spMkLst>
            <pc:docMk/>
            <pc:sldMk cId="1456226364" sldId="280"/>
            <ac:spMk id="21" creationId="{8AED18E1-F1A4-582F-AA4C-9212DEFD1720}"/>
          </ac:spMkLst>
        </pc:spChg>
        <pc:spChg chg="add mod">
          <ac:chgData name="A Suresh" userId="04a47b5c-286d-4451-a903-e2334e9230bd" providerId="ADAL" clId="{E9FAF83B-4EE2-4E10-9B1E-7AB9ED2A2F7E}" dt="2025-07-01T03:02:47.042" v="1916" actId="14100"/>
          <ac:spMkLst>
            <pc:docMk/>
            <pc:sldMk cId="1456226364" sldId="280"/>
            <ac:spMk id="22" creationId="{1F13EEED-7054-9A4C-E345-232DBD822F32}"/>
          </ac:spMkLst>
        </pc:spChg>
        <pc:spChg chg="add mod">
          <ac:chgData name="A Suresh" userId="04a47b5c-286d-4451-a903-e2334e9230bd" providerId="ADAL" clId="{E9FAF83B-4EE2-4E10-9B1E-7AB9ED2A2F7E}" dt="2025-07-01T03:04:16.437" v="1954" actId="1038"/>
          <ac:spMkLst>
            <pc:docMk/>
            <pc:sldMk cId="1456226364" sldId="280"/>
            <ac:spMk id="23" creationId="{60A01B62-8B89-B20E-664B-FB882506DA5B}"/>
          </ac:spMkLst>
        </pc:spChg>
        <pc:spChg chg="add mod">
          <ac:chgData name="A Suresh" userId="04a47b5c-286d-4451-a903-e2334e9230bd" providerId="ADAL" clId="{E9FAF83B-4EE2-4E10-9B1E-7AB9ED2A2F7E}" dt="2025-07-01T03:03:28.016" v="1929" actId="1037"/>
          <ac:spMkLst>
            <pc:docMk/>
            <pc:sldMk cId="1456226364" sldId="280"/>
            <ac:spMk id="24" creationId="{7A301F53-ACE1-69EA-C853-4A4CABB54409}"/>
          </ac:spMkLst>
        </pc:spChg>
        <pc:spChg chg="add del mod">
          <ac:chgData name="A Suresh" userId="04a47b5c-286d-4451-a903-e2334e9230bd" providerId="ADAL" clId="{E9FAF83B-4EE2-4E10-9B1E-7AB9ED2A2F7E}" dt="2025-07-01T03:03:41.224" v="1932" actId="478"/>
          <ac:spMkLst>
            <pc:docMk/>
            <pc:sldMk cId="1456226364" sldId="280"/>
            <ac:spMk id="25" creationId="{8B99424F-1028-6D24-C0E5-7C1444DFC1C4}"/>
          </ac:spMkLst>
        </pc:spChg>
        <pc:spChg chg="add mod">
          <ac:chgData name="A Suresh" userId="04a47b5c-286d-4451-a903-e2334e9230bd" providerId="ADAL" clId="{E9FAF83B-4EE2-4E10-9B1E-7AB9ED2A2F7E}" dt="2025-07-01T03:03:55.478" v="1940" actId="1038"/>
          <ac:spMkLst>
            <pc:docMk/>
            <pc:sldMk cId="1456226364" sldId="280"/>
            <ac:spMk id="26" creationId="{86A9ABE1-9FA2-7B2D-CE07-94F12B7AFC6C}"/>
          </ac:spMkLst>
        </pc:spChg>
        <pc:spChg chg="add mod">
          <ac:chgData name="A Suresh" userId="04a47b5c-286d-4451-a903-e2334e9230bd" providerId="ADAL" clId="{E9FAF83B-4EE2-4E10-9B1E-7AB9ED2A2F7E}" dt="2025-07-01T03:04:22.772" v="1957" actId="1038"/>
          <ac:spMkLst>
            <pc:docMk/>
            <pc:sldMk cId="1456226364" sldId="280"/>
            <ac:spMk id="27" creationId="{92CD5E3B-BE07-B893-EC08-F4070A1A596D}"/>
          </ac:spMkLst>
        </pc:spChg>
        <pc:spChg chg="add mod">
          <ac:chgData name="A Suresh" userId="04a47b5c-286d-4451-a903-e2334e9230bd" providerId="ADAL" clId="{E9FAF83B-4EE2-4E10-9B1E-7AB9ED2A2F7E}" dt="2025-07-01T03:04:49.360" v="1965" actId="14100"/>
          <ac:spMkLst>
            <pc:docMk/>
            <pc:sldMk cId="1456226364" sldId="280"/>
            <ac:spMk id="28" creationId="{A14E03FE-0D10-661D-EE8E-D5C2C404B727}"/>
          </ac:spMkLst>
        </pc:spChg>
        <pc:spChg chg="add mod">
          <ac:chgData name="A Suresh" userId="04a47b5c-286d-4451-a903-e2334e9230bd" providerId="ADAL" clId="{E9FAF83B-4EE2-4E10-9B1E-7AB9ED2A2F7E}" dt="2025-07-01T03:05:02.297" v="1970" actId="14100"/>
          <ac:spMkLst>
            <pc:docMk/>
            <pc:sldMk cId="1456226364" sldId="280"/>
            <ac:spMk id="29" creationId="{F332062E-DCF7-B646-11C1-14E44A1DA969}"/>
          </ac:spMkLst>
        </pc:spChg>
        <pc:picChg chg="add mod">
          <ac:chgData name="A Suresh" userId="04a47b5c-286d-4451-a903-e2334e9230bd" providerId="ADAL" clId="{E9FAF83B-4EE2-4E10-9B1E-7AB9ED2A2F7E}" dt="2025-07-01T02:54:46.867" v="1823" actId="1076"/>
          <ac:picMkLst>
            <pc:docMk/>
            <pc:sldMk cId="1456226364" sldId="280"/>
            <ac:picMk id="5" creationId="{DE0BD7D5-B77A-8AC8-6450-7EDC587CF8EE}"/>
          </ac:picMkLst>
        </pc:picChg>
        <pc:picChg chg="add mod">
          <ac:chgData name="A Suresh" userId="04a47b5c-286d-4451-a903-e2334e9230bd" providerId="ADAL" clId="{E9FAF83B-4EE2-4E10-9B1E-7AB9ED2A2F7E}" dt="2025-07-01T02:54:56.747" v="1824" actId="1076"/>
          <ac:picMkLst>
            <pc:docMk/>
            <pc:sldMk cId="1456226364" sldId="280"/>
            <ac:picMk id="7" creationId="{827890A6-922E-C67E-2731-582D5597CC7F}"/>
          </ac:picMkLst>
        </pc:picChg>
        <pc:picChg chg="add mod">
          <ac:chgData name="A Suresh" userId="04a47b5c-286d-4451-a903-e2334e9230bd" providerId="ADAL" clId="{E9FAF83B-4EE2-4E10-9B1E-7AB9ED2A2F7E}" dt="2025-07-01T02:56:39.154" v="1832" actId="1076"/>
          <ac:picMkLst>
            <pc:docMk/>
            <pc:sldMk cId="1456226364" sldId="280"/>
            <ac:picMk id="9" creationId="{3193DB60-3F53-043F-58FE-DAD509810229}"/>
          </ac:picMkLst>
        </pc:picChg>
        <pc:picChg chg="add mod modCrop">
          <ac:chgData name="A Suresh" userId="04a47b5c-286d-4451-a903-e2334e9230bd" providerId="ADAL" clId="{E9FAF83B-4EE2-4E10-9B1E-7AB9ED2A2F7E}" dt="2025-07-01T03:00:07.507" v="1874" actId="732"/>
          <ac:picMkLst>
            <pc:docMk/>
            <pc:sldMk cId="1456226364" sldId="280"/>
            <ac:picMk id="12" creationId="{BA50C1E6-3CB8-FC8C-5FB0-0787B4E8B8D2}"/>
          </ac:picMkLst>
        </pc:picChg>
        <pc:picChg chg="add mod">
          <ac:chgData name="A Suresh" userId="04a47b5c-286d-4451-a903-e2334e9230bd" providerId="ADAL" clId="{E9FAF83B-4EE2-4E10-9B1E-7AB9ED2A2F7E}" dt="2025-07-01T02:58:54.611" v="1851" actId="1076"/>
          <ac:picMkLst>
            <pc:docMk/>
            <pc:sldMk cId="1456226364" sldId="280"/>
            <ac:picMk id="16" creationId="{332ED456-72C4-0351-CE88-C7BC475BE94B}"/>
          </ac:picMkLst>
        </pc:picChg>
        <pc:picChg chg="add mod modCrop">
          <ac:chgData name="A Suresh" userId="04a47b5c-286d-4451-a903-e2334e9230bd" providerId="ADAL" clId="{E9FAF83B-4EE2-4E10-9B1E-7AB9ED2A2F7E}" dt="2025-07-01T02:59:51.668" v="1861" actId="14100"/>
          <ac:picMkLst>
            <pc:docMk/>
            <pc:sldMk cId="1456226364" sldId="280"/>
            <ac:picMk id="19" creationId="{A7983D97-47E7-F65A-D497-BDA4C3D41F17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2:33:34.129" v="1476" actId="14100"/>
        <pc:sldMkLst>
          <pc:docMk/>
          <pc:sldMk cId="3318237579" sldId="281"/>
        </pc:sldMkLst>
        <pc:spChg chg="del">
          <ac:chgData name="A Suresh" userId="04a47b5c-286d-4451-a903-e2334e9230bd" providerId="ADAL" clId="{E9FAF83B-4EE2-4E10-9B1E-7AB9ED2A2F7E}" dt="2025-07-01T02:19:36.920" v="1302" actId="478"/>
          <ac:spMkLst>
            <pc:docMk/>
            <pc:sldMk cId="3318237579" sldId="281"/>
            <ac:spMk id="2" creationId="{DB75DA1C-8F7B-22B1-92FC-29CA0CD37505}"/>
          </ac:spMkLst>
        </pc:spChg>
        <pc:spChg chg="del">
          <ac:chgData name="A Suresh" userId="04a47b5c-286d-4451-a903-e2334e9230bd" providerId="ADAL" clId="{E9FAF83B-4EE2-4E10-9B1E-7AB9ED2A2F7E}" dt="2025-07-01T02:19:36.920" v="1302" actId="478"/>
          <ac:spMkLst>
            <pc:docMk/>
            <pc:sldMk cId="3318237579" sldId="281"/>
            <ac:spMk id="3" creationId="{D8118132-AB2A-C91E-F58D-BF3046B85D59}"/>
          </ac:spMkLst>
        </pc:spChg>
        <pc:spChg chg="add mod ord">
          <ac:chgData name="A Suresh" userId="04a47b5c-286d-4451-a903-e2334e9230bd" providerId="ADAL" clId="{E9FAF83B-4EE2-4E10-9B1E-7AB9ED2A2F7E}" dt="2025-07-01T02:32:05.400" v="1452" actId="14100"/>
          <ac:spMkLst>
            <pc:docMk/>
            <pc:sldMk cId="3318237579" sldId="281"/>
            <ac:spMk id="6" creationId="{20E3E884-F76D-1354-4D8D-75BC9BF307BA}"/>
          </ac:spMkLst>
        </pc:spChg>
        <pc:spChg chg="add mod">
          <ac:chgData name="A Suresh" userId="04a47b5c-286d-4451-a903-e2334e9230bd" providerId="ADAL" clId="{E9FAF83B-4EE2-4E10-9B1E-7AB9ED2A2F7E}" dt="2025-07-01T02:27:51.241" v="1401" actId="1076"/>
          <ac:spMkLst>
            <pc:docMk/>
            <pc:sldMk cId="3318237579" sldId="281"/>
            <ac:spMk id="7" creationId="{584FD1AE-BF66-F48F-06FB-AC87CD35FE9A}"/>
          </ac:spMkLst>
        </pc:spChg>
        <pc:spChg chg="add mod">
          <ac:chgData name="A Suresh" userId="04a47b5c-286d-4451-a903-e2334e9230bd" providerId="ADAL" clId="{E9FAF83B-4EE2-4E10-9B1E-7AB9ED2A2F7E}" dt="2025-07-01T02:27:32.075" v="1399" actId="1076"/>
          <ac:spMkLst>
            <pc:docMk/>
            <pc:sldMk cId="3318237579" sldId="281"/>
            <ac:spMk id="8" creationId="{7A74E085-8A9B-FCC5-D580-6EB255AB66EA}"/>
          </ac:spMkLst>
        </pc:spChg>
        <pc:spChg chg="add mod">
          <ac:chgData name="A Suresh" userId="04a47b5c-286d-4451-a903-e2334e9230bd" providerId="ADAL" clId="{E9FAF83B-4EE2-4E10-9B1E-7AB9ED2A2F7E}" dt="2025-07-01T02:30:28.307" v="1432" actId="1037"/>
          <ac:spMkLst>
            <pc:docMk/>
            <pc:sldMk cId="3318237579" sldId="281"/>
            <ac:spMk id="14" creationId="{A0D3D089-C33A-ACA2-CF9D-8FACEC57128B}"/>
          </ac:spMkLst>
        </pc:spChg>
        <pc:spChg chg="add mod">
          <ac:chgData name="A Suresh" userId="04a47b5c-286d-4451-a903-e2334e9230bd" providerId="ADAL" clId="{E9FAF83B-4EE2-4E10-9B1E-7AB9ED2A2F7E}" dt="2025-07-01T02:30:43.052" v="1435" actId="1076"/>
          <ac:spMkLst>
            <pc:docMk/>
            <pc:sldMk cId="3318237579" sldId="281"/>
            <ac:spMk id="17" creationId="{653E8041-BF4D-129D-24B0-41B4CB3B5B2C}"/>
          </ac:spMkLst>
        </pc:spChg>
        <pc:spChg chg="add mod">
          <ac:chgData name="A Suresh" userId="04a47b5c-286d-4451-a903-e2334e9230bd" providerId="ADAL" clId="{E9FAF83B-4EE2-4E10-9B1E-7AB9ED2A2F7E}" dt="2025-07-01T02:32:16.713" v="1457" actId="14100"/>
          <ac:spMkLst>
            <pc:docMk/>
            <pc:sldMk cId="3318237579" sldId="281"/>
            <ac:spMk id="20" creationId="{4F9E96CC-BB06-0882-5502-3F78333AACFB}"/>
          </ac:spMkLst>
        </pc:spChg>
        <pc:spChg chg="add mod">
          <ac:chgData name="A Suresh" userId="04a47b5c-286d-4451-a903-e2334e9230bd" providerId="ADAL" clId="{E9FAF83B-4EE2-4E10-9B1E-7AB9ED2A2F7E}" dt="2025-07-01T02:32:36.858" v="1461" actId="14100"/>
          <ac:spMkLst>
            <pc:docMk/>
            <pc:sldMk cId="3318237579" sldId="281"/>
            <ac:spMk id="21" creationId="{4B5F6C19-EADE-CAE9-C8CB-95390527C1F6}"/>
          </ac:spMkLst>
        </pc:spChg>
        <pc:spChg chg="add mod">
          <ac:chgData name="A Suresh" userId="04a47b5c-286d-4451-a903-e2334e9230bd" providerId="ADAL" clId="{E9FAF83B-4EE2-4E10-9B1E-7AB9ED2A2F7E}" dt="2025-07-01T02:32:52.868" v="1468" actId="14100"/>
          <ac:spMkLst>
            <pc:docMk/>
            <pc:sldMk cId="3318237579" sldId="281"/>
            <ac:spMk id="22" creationId="{5089C0D1-99E2-1C63-9D56-BF20BC4F0EF7}"/>
          </ac:spMkLst>
        </pc:spChg>
        <pc:spChg chg="add mod">
          <ac:chgData name="A Suresh" userId="04a47b5c-286d-4451-a903-e2334e9230bd" providerId="ADAL" clId="{E9FAF83B-4EE2-4E10-9B1E-7AB9ED2A2F7E}" dt="2025-07-01T02:33:20.593" v="1472" actId="14100"/>
          <ac:spMkLst>
            <pc:docMk/>
            <pc:sldMk cId="3318237579" sldId="281"/>
            <ac:spMk id="23" creationId="{C041FD79-46A2-97E2-282A-5C525CFC0120}"/>
          </ac:spMkLst>
        </pc:spChg>
        <pc:spChg chg="add mod">
          <ac:chgData name="A Suresh" userId="04a47b5c-286d-4451-a903-e2334e9230bd" providerId="ADAL" clId="{E9FAF83B-4EE2-4E10-9B1E-7AB9ED2A2F7E}" dt="2025-07-01T02:33:34.129" v="1476" actId="14100"/>
          <ac:spMkLst>
            <pc:docMk/>
            <pc:sldMk cId="3318237579" sldId="281"/>
            <ac:spMk id="24" creationId="{0FB2F602-4ADD-40DE-0958-CF018318ED51}"/>
          </ac:spMkLst>
        </pc:spChg>
        <pc:graphicFrameChg chg="add mod modGraphic">
          <ac:chgData name="A Suresh" userId="04a47b5c-286d-4451-a903-e2334e9230bd" providerId="ADAL" clId="{E9FAF83B-4EE2-4E10-9B1E-7AB9ED2A2F7E}" dt="2025-07-01T02:27:32.075" v="1399" actId="1076"/>
          <ac:graphicFrameMkLst>
            <pc:docMk/>
            <pc:sldMk cId="3318237579" sldId="281"/>
            <ac:graphicFrameMk id="9" creationId="{9B7AD20F-CCEA-C589-6534-C3613973A663}"/>
          </ac:graphicFrameMkLst>
        </pc:graphicFrameChg>
        <pc:picChg chg="add mod modCrop">
          <ac:chgData name="A Suresh" userId="04a47b5c-286d-4451-a903-e2334e9230bd" providerId="ADAL" clId="{E9FAF83B-4EE2-4E10-9B1E-7AB9ED2A2F7E}" dt="2025-07-01T02:27:41.492" v="1400" actId="1076"/>
          <ac:picMkLst>
            <pc:docMk/>
            <pc:sldMk cId="3318237579" sldId="281"/>
            <ac:picMk id="5" creationId="{FC7CC6F1-03B3-E17B-88FB-EE4210D7D753}"/>
          </ac:picMkLst>
        </pc:picChg>
        <pc:picChg chg="add mod">
          <ac:chgData name="A Suresh" userId="04a47b5c-286d-4451-a903-e2334e9230bd" providerId="ADAL" clId="{E9FAF83B-4EE2-4E10-9B1E-7AB9ED2A2F7E}" dt="2025-07-01T02:30:28.307" v="1432" actId="1037"/>
          <ac:picMkLst>
            <pc:docMk/>
            <pc:sldMk cId="3318237579" sldId="281"/>
            <ac:picMk id="11" creationId="{882B85CA-BC5B-A944-A5AD-AA2AE71A7788}"/>
          </ac:picMkLst>
        </pc:picChg>
        <pc:picChg chg="add mod modCrop">
          <ac:chgData name="A Suresh" userId="04a47b5c-286d-4451-a903-e2334e9230bd" providerId="ADAL" clId="{E9FAF83B-4EE2-4E10-9B1E-7AB9ED2A2F7E}" dt="2025-07-01T02:30:28.307" v="1432" actId="1037"/>
          <ac:picMkLst>
            <pc:docMk/>
            <pc:sldMk cId="3318237579" sldId="281"/>
            <ac:picMk id="13" creationId="{28C95605-00AD-BB1E-2E59-544EE40228D3}"/>
          </ac:picMkLst>
        </pc:picChg>
        <pc:picChg chg="add mod">
          <ac:chgData name="A Suresh" userId="04a47b5c-286d-4451-a903-e2334e9230bd" providerId="ADAL" clId="{E9FAF83B-4EE2-4E10-9B1E-7AB9ED2A2F7E}" dt="2025-07-01T02:30:33.915" v="1433" actId="1076"/>
          <ac:picMkLst>
            <pc:docMk/>
            <pc:sldMk cId="3318237579" sldId="281"/>
            <ac:picMk id="16" creationId="{2856D741-47DA-CAE7-3621-67D1C9B55184}"/>
          </ac:picMkLst>
        </pc:picChg>
        <pc:picChg chg="add mod modCrop">
          <ac:chgData name="A Suresh" userId="04a47b5c-286d-4451-a903-e2334e9230bd" providerId="ADAL" clId="{E9FAF83B-4EE2-4E10-9B1E-7AB9ED2A2F7E}" dt="2025-07-01T02:31:42.602" v="1444" actId="1076"/>
          <ac:picMkLst>
            <pc:docMk/>
            <pc:sldMk cId="3318237579" sldId="281"/>
            <ac:picMk id="19" creationId="{A5D11DC3-3760-6E4E-5DC9-56D77341B384}"/>
          </ac:picMkLst>
        </pc:picChg>
      </pc:sldChg>
    </pc:docChg>
  </pc:docChgLst>
  <pc:docChgLst>
    <pc:chgData name="A Suresh" userId="04a47b5c-286d-4451-a903-e2334e9230bd" providerId="ADAL" clId="{842A5594-C621-4609-A5C1-8A141A782DEA}"/>
    <pc:docChg chg="custSel addSld modSld">
      <pc:chgData name="A Suresh" userId="04a47b5c-286d-4451-a903-e2334e9230bd" providerId="ADAL" clId="{842A5594-C621-4609-A5C1-8A141A782DEA}" dt="2025-05-31T14:49:08.413" v="16" actId="14100"/>
      <pc:docMkLst>
        <pc:docMk/>
      </pc:docMkLst>
      <pc:sldChg chg="addSp delSp modSp new mod">
        <pc:chgData name="A Suresh" userId="04a47b5c-286d-4451-a903-e2334e9230bd" providerId="ADAL" clId="{842A5594-C621-4609-A5C1-8A141A782DEA}" dt="2025-05-31T14:26:32.784" v="6" actId="1076"/>
        <pc:sldMkLst>
          <pc:docMk/>
          <pc:sldMk cId="2353962504" sldId="256"/>
        </pc:sldMkLst>
        <pc:picChg chg="add mod">
          <ac:chgData name="A Suresh" userId="04a47b5c-286d-4451-a903-e2334e9230bd" providerId="ADAL" clId="{842A5594-C621-4609-A5C1-8A141A782DEA}" dt="2025-05-31T14:26:32.784" v="6" actId="1076"/>
          <ac:picMkLst>
            <pc:docMk/>
            <pc:sldMk cId="2353962504" sldId="256"/>
            <ac:picMk id="3" creationId="{45DC19DB-B1FD-28B3-2CA5-DF007BAC1FFF}"/>
          </ac:picMkLst>
        </pc:picChg>
      </pc:sldChg>
      <pc:sldChg chg="addSp add">
        <pc:chgData name="A Suresh" userId="04a47b5c-286d-4451-a903-e2334e9230bd" providerId="ADAL" clId="{842A5594-C621-4609-A5C1-8A141A782DEA}" dt="2025-05-31T14:29:21.255" v="7"/>
        <pc:sldMkLst>
          <pc:docMk/>
          <pc:sldMk cId="3940367500" sldId="257"/>
        </pc:sldMkLst>
      </pc:sldChg>
      <pc:sldChg chg="addSp modSp add mod">
        <pc:chgData name="A Suresh" userId="04a47b5c-286d-4451-a903-e2334e9230bd" providerId="ADAL" clId="{842A5594-C621-4609-A5C1-8A141A782DEA}" dt="2025-05-31T14:34:47.887" v="13" actId="14100"/>
        <pc:sldMkLst>
          <pc:docMk/>
          <pc:sldMk cId="1994029818" sldId="258"/>
        </pc:sldMkLst>
      </pc:sldChg>
      <pc:sldChg chg="addSp delSp modSp new mod">
        <pc:chgData name="A Suresh" userId="04a47b5c-286d-4451-a903-e2334e9230bd" providerId="ADAL" clId="{842A5594-C621-4609-A5C1-8A141A782DEA}" dt="2025-05-31T14:49:08.413" v="16" actId="14100"/>
        <pc:sldMkLst>
          <pc:docMk/>
          <pc:sldMk cId="2609726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C720-60D4-4DF5-8E76-328E3D81D4D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6961-1F7E-4E91-A5D6-8F5CF2FD1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2181D-AB6F-F3E8-6076-953B0A50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1C265-FFD6-5C09-08E1-1F7D5A74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EB968-A29C-3457-2FEA-CAE0D61A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E9C26D-442D-D5F1-DFCD-2063BE4F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3820E4-C3B4-78B9-47DE-1FDA0E7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D14FA-5540-F120-794E-A282B2A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B5C30F-5B71-A913-1AFE-50C2B2C0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25AF25-B35A-9D2F-F62A-48D0A5F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479D8D-3C54-87BA-EB96-38FE9EB5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B88E47-D8D3-ECF4-84EA-B2CD1C0B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2F1922D-719D-A8E2-DFCC-4E3AFF02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EFE3DB3-7EBC-A17C-5932-0DB422A5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04B405-59BD-5F09-74ED-C218D9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5F76CE-687B-BEA2-9496-EB011D1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A1CB27-D0EB-3550-E53D-624F5B2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6A58E-B240-7A2F-C99D-68BA486C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F8B28A-66F7-069A-C7E3-1660406D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DB9233-FD07-78A7-2F90-00DCE5DF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EF0277-072E-E8AB-57B3-7E99477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FC600-A775-C479-22E0-5CFBE88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7EEFC9-10E3-1FB0-3660-0D48F66E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B2B136-5C6C-F6AB-5A35-7B71CDA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43F0BF-2122-B3A9-E8BF-D0770584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2CC264-F4F3-0F6A-1ABB-CB05B71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639AC2-9121-E268-DB61-8D2EAAB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4CBA4-9018-DD4E-7E7F-161576E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1D4A5D-F218-DE2C-4DEF-D9F65F92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F64D5E-58E6-54F9-9DAE-3007968D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4AC8BB-7570-897A-F7B0-CBAE590C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1566C6D-B266-21C8-D952-8019EC3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FB08AE-F536-7602-EFE9-97C3A60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AA61E7-0366-54B3-48E6-4871C122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21D9E0-9EE4-003E-D4D6-AB3D9253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EEA24D-86DF-4FEA-BD1F-7D02E0E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FC96FF-845F-FB5E-86DC-56E2B157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E0C65CE-2BD3-E5CB-31E5-4DF8889F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BF0F140-3F2D-5A59-3528-196B7973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FE2F6FC-E38A-F1AA-06F3-1659E8E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541C7C0-6BD2-96D7-B222-3BC0456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ADCB8-DFB1-F9B1-650D-7E479D9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31CA0D-C050-31D7-06B0-BF8B13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2CD211-7838-2B8C-6676-C657A4D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6AC78E-830D-0B86-10C3-1A5B81A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F4CF75-A3C2-CDB4-26D7-FD880C7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53F03F6-24A9-275C-BE24-1A94584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672B98-3984-97FC-C4C1-4CAA7E8E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CD09C2-5D0F-3886-AE5C-3F7E543F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6B667B-B2FD-D36C-AD76-8A44D2F0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4BDFA11-74F9-C46A-E620-59C098F1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5F4EAE-BD7B-5A5E-69C8-12F9B35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255962-5399-8DB5-D554-7D30F25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AFDDBA9-DB4D-2DCB-1732-81B3B8B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D482C-39EF-2586-43E6-2266CED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CE588-7FE2-FBD4-92BF-BA9523F0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434FEC-F4C0-B938-C4E1-056319D4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EE59A-D36F-7587-FC52-472F2BE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8B652B-CD41-533A-3D51-78D7F3E6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67C0F33-62C4-260B-48D6-C89C57A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FEB3DB5-059D-A3A5-2C63-70673D9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9BE820-7AB1-5F0D-0E07-C65634FD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DB4F34-E061-B968-7301-74817D6B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997AE-62C3-4190-9122-A3D1F935A5A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F4FE96-13FE-273E-9288-F0F28C208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B72E6E-8A1E-8BD9-3D5A-CC1FB223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5DC19DB-B1FD-28B3-2CA5-DF007BAC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0" t="33512" r="17469" b="52078"/>
          <a:stretch/>
        </p:blipFill>
        <p:spPr>
          <a:xfrm>
            <a:off x="3576146" y="3963324"/>
            <a:ext cx="3282215" cy="477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3810BC-6F4F-BD4F-F9B8-80BD39D2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42" y="1800234"/>
            <a:ext cx="613495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6893DB9-A904-FE82-C383-FBCBD5BE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F72E7A-78E1-A847-23DA-D55F8D38EB86}"/>
              </a:ext>
            </a:extLst>
          </p:cNvPr>
          <p:cNvSpPr txBox="1"/>
          <p:nvPr/>
        </p:nvSpPr>
        <p:spPr>
          <a:xfrm>
            <a:off x="3451122" y="2625215"/>
            <a:ext cx="524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05: INTERSECT with Multiple Columns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4649AC3-0AA5-8788-0FF6-73F2743BC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2B8EAC9-0CFB-9A92-9328-FC8A5595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0" t="6715" r="2130" b="1701"/>
          <a:stretch/>
        </p:blipFill>
        <p:spPr>
          <a:xfrm>
            <a:off x="579958" y="1903501"/>
            <a:ext cx="4562169" cy="148813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4F3A4D-A120-27C2-82FA-19AF56301CE4}"/>
              </a:ext>
            </a:extLst>
          </p:cNvPr>
          <p:cNvSpPr txBox="1"/>
          <p:nvPr/>
        </p:nvSpPr>
        <p:spPr>
          <a:xfrm>
            <a:off x="1941728" y="1416804"/>
            <a:ext cx="2447914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tbl_intersect_employees_2024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28C8B9-77B3-C339-6724-56C7AEAC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2" t="5145" r="2206" b="3465"/>
          <a:stretch/>
        </p:blipFill>
        <p:spPr>
          <a:xfrm>
            <a:off x="589791" y="4794186"/>
            <a:ext cx="4571999" cy="145618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BDD1B3-6F2E-7382-A899-5D63B8772465}"/>
              </a:ext>
            </a:extLst>
          </p:cNvPr>
          <p:cNvSpPr txBox="1"/>
          <p:nvPr/>
        </p:nvSpPr>
        <p:spPr>
          <a:xfrm>
            <a:off x="1848322" y="4332068"/>
            <a:ext cx="2447914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tbl_intersect_employees_2025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6AE1777-35E9-0569-7D43-38143B9B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018" y="2727406"/>
            <a:ext cx="5681044" cy="102648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4C9B7B-D591-A0E6-27CD-AD5492FA99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71" t="8853" r="2768"/>
          <a:stretch/>
        </p:blipFill>
        <p:spPr>
          <a:xfrm>
            <a:off x="7767339" y="4774521"/>
            <a:ext cx="2310581" cy="97093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F36A134A-93DC-31AA-E4D4-D72B2DC15160}"/>
              </a:ext>
            </a:extLst>
          </p:cNvPr>
          <p:cNvSpPr/>
          <p:nvPr/>
        </p:nvSpPr>
        <p:spPr>
          <a:xfrm>
            <a:off x="8652244" y="3919114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6823E87-8D81-84CF-13BD-0D3A0AB4C93F}"/>
              </a:ext>
            </a:extLst>
          </p:cNvPr>
          <p:cNvSpPr/>
          <p:nvPr/>
        </p:nvSpPr>
        <p:spPr>
          <a:xfrm>
            <a:off x="1794240" y="2788403"/>
            <a:ext cx="2187679" cy="59976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3F9C55F-88E9-40CC-68CA-16A88F9FC5F5}"/>
              </a:ext>
            </a:extLst>
          </p:cNvPr>
          <p:cNvSpPr/>
          <p:nvPr/>
        </p:nvSpPr>
        <p:spPr>
          <a:xfrm>
            <a:off x="1789324" y="4784354"/>
            <a:ext cx="2187679" cy="884903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7BB5ADB-7AB1-23A5-BA2D-8B58091DD8ED}"/>
              </a:ext>
            </a:extLst>
          </p:cNvPr>
          <p:cNvSpPr/>
          <p:nvPr/>
        </p:nvSpPr>
        <p:spPr>
          <a:xfrm>
            <a:off x="1789324" y="1898585"/>
            <a:ext cx="2187679" cy="31955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6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21F8B84-6950-6BDB-3BB5-040512F2D1A4}"/>
              </a:ext>
            </a:extLst>
          </p:cNvPr>
          <p:cNvSpPr txBox="1"/>
          <p:nvPr/>
        </p:nvSpPr>
        <p:spPr>
          <a:xfrm>
            <a:off x="4208206" y="2595717"/>
            <a:ext cx="390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effectLst/>
                <a:latin typeface="-apple-system"/>
              </a:rPr>
              <a:t>Ex 01: Basic INTERSECT usage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26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4A7079-BA3A-24BA-4E6F-EF9C63831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7DE4B8-0E56-F35D-6874-616F6875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8" t="3542" r="5702" b="2322"/>
          <a:stretch/>
        </p:blipFill>
        <p:spPr>
          <a:xfrm>
            <a:off x="1184326" y="1507742"/>
            <a:ext cx="3596640" cy="21234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8C807A-5B5B-7E09-2373-2584CF99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34" t="4249" r="6965" b="3513"/>
          <a:stretch/>
        </p:blipFill>
        <p:spPr>
          <a:xfrm>
            <a:off x="1259706" y="4672092"/>
            <a:ext cx="3401961" cy="1754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6A10801-886E-A6D8-D05E-DADD6157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075" y="2181090"/>
            <a:ext cx="4579787" cy="10408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E598B99-84B3-5ACA-46FB-C1E50D4F6C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42" t="5229" r="6936" b="3664"/>
          <a:stretch/>
        </p:blipFill>
        <p:spPr>
          <a:xfrm>
            <a:off x="6942752" y="4200143"/>
            <a:ext cx="2251587" cy="17769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943E3311-3FBE-4D8B-1337-72A82A9A7612}"/>
              </a:ext>
            </a:extLst>
          </p:cNvPr>
          <p:cNvSpPr/>
          <p:nvPr/>
        </p:nvSpPr>
        <p:spPr>
          <a:xfrm>
            <a:off x="7837488" y="3393897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64907E-378A-E252-48A9-F18F4EA8F8C8}"/>
              </a:ext>
            </a:extLst>
          </p:cNvPr>
          <p:cNvSpPr txBox="1"/>
          <p:nvPr/>
        </p:nvSpPr>
        <p:spPr>
          <a:xfrm>
            <a:off x="1859475" y="4170646"/>
            <a:ext cx="2102820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tbl_intersect_Branches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EF04669-FAA4-32AD-7850-11F8BDC1CCAF}"/>
              </a:ext>
            </a:extLst>
          </p:cNvPr>
          <p:cNvSpPr txBox="1"/>
          <p:nvPr/>
        </p:nvSpPr>
        <p:spPr>
          <a:xfrm>
            <a:off x="1903721" y="989911"/>
            <a:ext cx="2225866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3D5A58-83F0-A773-45B4-A4B373E44004}"/>
              </a:ext>
            </a:extLst>
          </p:cNvPr>
          <p:cNvSpPr/>
          <p:nvPr/>
        </p:nvSpPr>
        <p:spPr>
          <a:xfrm>
            <a:off x="5802210" y="2450000"/>
            <a:ext cx="894736" cy="245807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B75748-5A5F-A8B3-5900-ECBA074FE64A}"/>
              </a:ext>
            </a:extLst>
          </p:cNvPr>
          <p:cNvSpPr/>
          <p:nvPr/>
        </p:nvSpPr>
        <p:spPr>
          <a:xfrm>
            <a:off x="6426559" y="2174697"/>
            <a:ext cx="1233948" cy="28021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AE58879-D342-C749-222C-992E6742D53A}"/>
              </a:ext>
            </a:extLst>
          </p:cNvPr>
          <p:cNvSpPr/>
          <p:nvPr/>
        </p:nvSpPr>
        <p:spPr>
          <a:xfrm>
            <a:off x="6431475" y="2690891"/>
            <a:ext cx="1233948" cy="28021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4CDCD2C2-67B9-5064-7216-05E86F1D7951}"/>
              </a:ext>
            </a:extLst>
          </p:cNvPr>
          <p:cNvSpPr/>
          <p:nvPr/>
        </p:nvSpPr>
        <p:spPr>
          <a:xfrm>
            <a:off x="3068841" y="1796155"/>
            <a:ext cx="1720646" cy="1047136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DE6154E-A010-37FC-4825-F7961543C9EC}"/>
              </a:ext>
            </a:extLst>
          </p:cNvPr>
          <p:cNvSpPr/>
          <p:nvPr/>
        </p:nvSpPr>
        <p:spPr>
          <a:xfrm>
            <a:off x="2798454" y="5006386"/>
            <a:ext cx="1873046" cy="142567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AD3E74-752B-DA77-66E8-3C23A0A93A36}"/>
              </a:ext>
            </a:extLst>
          </p:cNvPr>
          <p:cNvSpPr/>
          <p:nvPr/>
        </p:nvSpPr>
        <p:spPr>
          <a:xfrm>
            <a:off x="3073756" y="3089096"/>
            <a:ext cx="1720646" cy="275305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520229-3277-B5D8-1268-67A0EE81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2DD5536-855D-A71C-90EE-760789C2B82C}"/>
              </a:ext>
            </a:extLst>
          </p:cNvPr>
          <p:cNvSpPr txBox="1"/>
          <p:nvPr/>
        </p:nvSpPr>
        <p:spPr>
          <a:xfrm>
            <a:off x="3657600" y="2576053"/>
            <a:ext cx="526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02: Common Customers in Two Tables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3939F2-3C7B-6C0B-D39D-BACEE71C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8A6418-93F8-964E-16E1-2511970A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7" t="6756" r="4221" b="3199"/>
          <a:stretch/>
        </p:blipFill>
        <p:spPr>
          <a:xfrm>
            <a:off x="1802116" y="1897647"/>
            <a:ext cx="2912970" cy="155922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0A319D2-6AB6-2810-46C5-1A5B84EB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0" t="5857" r="3522" b="3497"/>
          <a:stretch/>
        </p:blipFill>
        <p:spPr>
          <a:xfrm>
            <a:off x="1794906" y="4486154"/>
            <a:ext cx="2900516" cy="162192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A971CA3-9684-E1C4-41A3-3A069D786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342" y="2433262"/>
            <a:ext cx="4841421" cy="1033661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CB2AA2-E420-0CDE-7956-CC01846DC3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209" b="4852"/>
          <a:stretch/>
        </p:blipFill>
        <p:spPr>
          <a:xfrm>
            <a:off x="6963937" y="4564812"/>
            <a:ext cx="2028181" cy="97339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69ADCD95-65B8-CC9F-FF1A-988CEAC2F804}"/>
              </a:ext>
            </a:extLst>
          </p:cNvPr>
          <p:cNvSpPr/>
          <p:nvPr/>
        </p:nvSpPr>
        <p:spPr>
          <a:xfrm>
            <a:off x="7782752" y="3719237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9D80623-B41A-DF23-5CAB-477C42A74F38}"/>
              </a:ext>
            </a:extLst>
          </p:cNvPr>
          <p:cNvSpPr/>
          <p:nvPr/>
        </p:nvSpPr>
        <p:spPr>
          <a:xfrm>
            <a:off x="3196001" y="2863829"/>
            <a:ext cx="1528918" cy="59976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4712C50-1627-DD49-818C-62BB61AB0D8E}"/>
              </a:ext>
            </a:extLst>
          </p:cNvPr>
          <p:cNvSpPr/>
          <p:nvPr/>
        </p:nvSpPr>
        <p:spPr>
          <a:xfrm>
            <a:off x="3141924" y="4854861"/>
            <a:ext cx="1553498" cy="634183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DA8EB36-E386-5CC3-5ACE-E0BFC05A4D65}"/>
              </a:ext>
            </a:extLst>
          </p:cNvPr>
          <p:cNvSpPr/>
          <p:nvPr/>
        </p:nvSpPr>
        <p:spPr>
          <a:xfrm>
            <a:off x="7468118" y="4943352"/>
            <a:ext cx="1528918" cy="59976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E07BAB-4A2B-B1ED-EE32-A09C46E41AB9}"/>
              </a:ext>
            </a:extLst>
          </p:cNvPr>
          <p:cNvSpPr txBox="1"/>
          <p:nvPr/>
        </p:nvSpPr>
        <p:spPr>
          <a:xfrm>
            <a:off x="2001384" y="4073199"/>
            <a:ext cx="2552365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tbl_intersect_department_B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ADE58E-D581-22D3-4323-0DC30F017FC2}"/>
              </a:ext>
            </a:extLst>
          </p:cNvPr>
          <p:cNvSpPr txBox="1"/>
          <p:nvPr/>
        </p:nvSpPr>
        <p:spPr>
          <a:xfrm>
            <a:off x="2016132" y="1482400"/>
            <a:ext cx="2558777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tbl_intersect_department_A</a:t>
            </a:r>
          </a:p>
        </p:txBody>
      </p:sp>
    </p:spTree>
    <p:extLst>
      <p:ext uri="{BB962C8B-B14F-4D97-AF65-F5344CB8AC3E}">
        <p14:creationId xmlns:p14="http://schemas.microsoft.com/office/powerpoint/2010/main" val="94942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E9BAF6-5002-00FE-54D9-77B052B2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497198-88E8-005C-4070-09963A261CF4}"/>
              </a:ext>
            </a:extLst>
          </p:cNvPr>
          <p:cNvSpPr txBox="1"/>
          <p:nvPr/>
        </p:nvSpPr>
        <p:spPr>
          <a:xfrm>
            <a:off x="1622322" y="2546556"/>
            <a:ext cx="91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03: Different column orders, still works if data types and count match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81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7CC6F1-03B3-E17B-88FB-EE4210D7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3" t="6787" r="3654" b="4898"/>
          <a:stretch/>
        </p:blipFill>
        <p:spPr>
          <a:xfrm>
            <a:off x="2783840" y="1751197"/>
            <a:ext cx="2466585" cy="113506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84FD1AE-BF66-F48F-06FB-AC87CD35FE9A}"/>
              </a:ext>
            </a:extLst>
          </p:cNvPr>
          <p:cNvSpPr txBox="1"/>
          <p:nvPr/>
        </p:nvSpPr>
        <p:spPr>
          <a:xfrm>
            <a:off x="3180737" y="1243197"/>
            <a:ext cx="1662315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tblStudents_2024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A74E085-8A9B-FCC5-D580-6EB255AB66EA}"/>
              </a:ext>
            </a:extLst>
          </p:cNvPr>
          <p:cNvSpPr txBox="1"/>
          <p:nvPr/>
        </p:nvSpPr>
        <p:spPr>
          <a:xfrm>
            <a:off x="550608" y="1238282"/>
            <a:ext cx="1662315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tblStudents_2023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B7AD20F-CCEA-C589-6534-C3613973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66047"/>
              </p:ext>
            </p:extLst>
          </p:nvPr>
        </p:nvGraphicFramePr>
        <p:xfrm>
          <a:off x="311356" y="1740000"/>
          <a:ext cx="218603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81">
                  <a:extLst>
                    <a:ext uri="{9D8B030D-6E8A-4147-A177-3AD203B41FA5}">
                      <a16:colId xmlns:a16="http://schemas.microsoft.com/office/drawing/2014/main" xmlns="" val="844874343"/>
                    </a:ext>
                  </a:extLst>
                </a:gridCol>
                <a:gridCol w="1188658">
                  <a:extLst>
                    <a:ext uri="{9D8B030D-6E8A-4147-A177-3AD203B41FA5}">
                      <a16:colId xmlns:a16="http://schemas.microsoft.com/office/drawing/2014/main" xmlns="" val="1681585908"/>
                    </a:ext>
                  </a:extLst>
                </a:gridCol>
              </a:tblGrid>
              <a:tr h="253159">
                <a:tc>
                  <a:txBody>
                    <a:bodyPr/>
                    <a:lstStyle/>
                    <a:p>
                      <a:r>
                        <a:rPr lang="en-IN" sz="1200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student_name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9426897"/>
                  </a:ext>
                </a:extLst>
              </a:tr>
              <a:tr h="263795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0546253"/>
                  </a:ext>
                </a:extLst>
              </a:tr>
              <a:tr h="254066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87026080"/>
                  </a:ext>
                </a:extLst>
              </a:tr>
              <a:tr h="253159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838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58415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82B85CA-BC5B-A944-A5AD-AA2AE71A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" y="3919017"/>
            <a:ext cx="4543302" cy="72037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8C95605-00AD-BB1E-2E59-544EE402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7" t="7963" r="3044" b="6376"/>
          <a:stretch/>
        </p:blipFill>
        <p:spPr>
          <a:xfrm>
            <a:off x="973393" y="5603804"/>
            <a:ext cx="2172929" cy="79641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A0D3D089-C33A-ACA2-CF9D-8FACEC57128B}"/>
              </a:ext>
            </a:extLst>
          </p:cNvPr>
          <p:cNvSpPr/>
          <p:nvPr/>
        </p:nvSpPr>
        <p:spPr>
          <a:xfrm>
            <a:off x="1887794" y="4787726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856D741-47DA-CAE7-3621-67D1C9B55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124" y="3924295"/>
            <a:ext cx="7224386" cy="87637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xmlns="" id="{653E8041-BF4D-129D-24B0-41B4CB3B5B2C}"/>
              </a:ext>
            </a:extLst>
          </p:cNvPr>
          <p:cNvSpPr/>
          <p:nvPr/>
        </p:nvSpPr>
        <p:spPr>
          <a:xfrm>
            <a:off x="8018207" y="4959790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5D11DC3-3760-6E4E-5DC9-56D77341B3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33" t="10004" r="2423" b="6391"/>
          <a:stretch/>
        </p:blipFill>
        <p:spPr>
          <a:xfrm>
            <a:off x="7000568" y="5761120"/>
            <a:ext cx="2290916" cy="79641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0E3E884-F76D-1354-4D8D-75BC9BF307BA}"/>
              </a:ext>
            </a:extLst>
          </p:cNvPr>
          <p:cNvSpPr/>
          <p:nvPr/>
        </p:nvSpPr>
        <p:spPr>
          <a:xfrm>
            <a:off x="722668" y="3912654"/>
            <a:ext cx="2020532" cy="275305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F9E96CC-BB06-0882-5502-3F78333AACFB}"/>
              </a:ext>
            </a:extLst>
          </p:cNvPr>
          <p:cNvSpPr/>
          <p:nvPr/>
        </p:nvSpPr>
        <p:spPr>
          <a:xfrm>
            <a:off x="717752" y="4384604"/>
            <a:ext cx="2020532" cy="260555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4B5F6C19-EADE-CAE9-C8CB-95390527C1F6}"/>
              </a:ext>
            </a:extLst>
          </p:cNvPr>
          <p:cNvSpPr/>
          <p:nvPr/>
        </p:nvSpPr>
        <p:spPr>
          <a:xfrm>
            <a:off x="5520810" y="4551753"/>
            <a:ext cx="1882880" cy="245806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089C0D1-99E2-1C63-9D56-BF20BC4F0EF7}"/>
              </a:ext>
            </a:extLst>
          </p:cNvPr>
          <p:cNvSpPr/>
          <p:nvPr/>
        </p:nvSpPr>
        <p:spPr>
          <a:xfrm>
            <a:off x="5525726" y="4133881"/>
            <a:ext cx="1868132" cy="221228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C041FD79-46A2-97E2-282A-5C525CFC0120}"/>
              </a:ext>
            </a:extLst>
          </p:cNvPr>
          <p:cNvSpPr/>
          <p:nvPr/>
        </p:nvSpPr>
        <p:spPr>
          <a:xfrm>
            <a:off x="294965" y="2453007"/>
            <a:ext cx="2182764" cy="545692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B2F602-4ADD-40DE-0958-CF018318ED51}"/>
              </a:ext>
            </a:extLst>
          </p:cNvPr>
          <p:cNvSpPr/>
          <p:nvPr/>
        </p:nvSpPr>
        <p:spPr>
          <a:xfrm>
            <a:off x="2777610" y="2074022"/>
            <a:ext cx="2472815" cy="545692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3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DA393E-DCE7-E99A-63C2-B1607DD4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D117C6-5A9F-2F9F-608A-2C64661982C1}"/>
              </a:ext>
            </a:extLst>
          </p:cNvPr>
          <p:cNvSpPr txBox="1"/>
          <p:nvPr/>
        </p:nvSpPr>
        <p:spPr>
          <a:xfrm>
            <a:off x="4493342" y="2674376"/>
            <a:ext cx="361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04: Case-sensitive match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9B5E1-2FEE-5D92-AE64-F25B0780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" y="266875"/>
            <a:ext cx="6134632" cy="4397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47E3A4-FC3C-CDAE-C91F-0CECDF6B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60" y="1213517"/>
            <a:ext cx="3869140" cy="7562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D1824F8-E36C-DA87-679C-30189E70CE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21" t="6395" r="6679" b="5997"/>
          <a:stretch/>
        </p:blipFill>
        <p:spPr>
          <a:xfrm>
            <a:off x="9006348" y="3215148"/>
            <a:ext cx="927272" cy="1120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60547C-9C41-E7BD-1A1C-3FA2A74DF9AB}"/>
              </a:ext>
            </a:extLst>
          </p:cNvPr>
          <p:cNvSpPr txBox="1"/>
          <p:nvPr/>
        </p:nvSpPr>
        <p:spPr>
          <a:xfrm>
            <a:off x="2172930" y="4807975"/>
            <a:ext cx="2102820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tbl_intersect_Branches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49B35E6-53B1-498E-364B-3C8DDCCDED26}"/>
              </a:ext>
            </a:extLst>
          </p:cNvPr>
          <p:cNvSpPr txBox="1"/>
          <p:nvPr/>
        </p:nvSpPr>
        <p:spPr>
          <a:xfrm>
            <a:off x="2620298" y="88490"/>
            <a:ext cx="2225866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0F8D427-2762-5B32-74F4-6459BA0EE3AB}"/>
              </a:ext>
            </a:extLst>
          </p:cNvPr>
          <p:cNvSpPr/>
          <p:nvPr/>
        </p:nvSpPr>
        <p:spPr>
          <a:xfrm>
            <a:off x="2664541" y="2561301"/>
            <a:ext cx="1199536" cy="260557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D63EA74-BDFB-60DD-838C-9672A6623ABC}"/>
              </a:ext>
            </a:extLst>
          </p:cNvPr>
          <p:cNvSpPr/>
          <p:nvPr/>
        </p:nvSpPr>
        <p:spPr>
          <a:xfrm>
            <a:off x="132734" y="4385185"/>
            <a:ext cx="4655576" cy="275307"/>
          </a:xfrm>
          <a:prstGeom prst="rect">
            <a:avLst/>
          </a:prstGeom>
          <a:solidFill>
            <a:srgbClr val="FFFF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91E08-17E6-7A0D-1B2C-74AFEEE9105A}"/>
              </a:ext>
            </a:extLst>
          </p:cNvPr>
          <p:cNvSpPr/>
          <p:nvPr/>
        </p:nvSpPr>
        <p:spPr>
          <a:xfrm>
            <a:off x="447367" y="442449"/>
            <a:ext cx="5835446" cy="255644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7C4D32E8-8425-8E9D-306A-622D9BD1AF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34" t="4249" r="6965" b="3513"/>
          <a:stretch/>
        </p:blipFill>
        <p:spPr>
          <a:xfrm>
            <a:off x="1573158" y="5152352"/>
            <a:ext cx="3205317" cy="16533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4BCAF38-DC12-29A7-C35D-FB6FDAD1F833}"/>
              </a:ext>
            </a:extLst>
          </p:cNvPr>
          <p:cNvSpPr/>
          <p:nvPr/>
        </p:nvSpPr>
        <p:spPr>
          <a:xfrm>
            <a:off x="2669457" y="3087327"/>
            <a:ext cx="1199536" cy="260557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15EFE2C-1A89-C1E5-373E-2C789EBE269A}"/>
              </a:ext>
            </a:extLst>
          </p:cNvPr>
          <p:cNvSpPr/>
          <p:nvPr/>
        </p:nvSpPr>
        <p:spPr>
          <a:xfrm>
            <a:off x="2664541" y="3613352"/>
            <a:ext cx="1199536" cy="260557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2B42166-CF8F-1A97-38F2-0F83881DD8AC}"/>
              </a:ext>
            </a:extLst>
          </p:cNvPr>
          <p:cNvSpPr/>
          <p:nvPr/>
        </p:nvSpPr>
        <p:spPr>
          <a:xfrm>
            <a:off x="2659627" y="2821856"/>
            <a:ext cx="1199536" cy="260557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42C3A33-3FAC-68F1-77B3-6F59C8C4428A}"/>
              </a:ext>
            </a:extLst>
          </p:cNvPr>
          <p:cNvSpPr/>
          <p:nvPr/>
        </p:nvSpPr>
        <p:spPr>
          <a:xfrm>
            <a:off x="2669457" y="3873907"/>
            <a:ext cx="1199536" cy="260557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1AD5DA8-60CA-049B-5843-6E7900232635}"/>
              </a:ext>
            </a:extLst>
          </p:cNvPr>
          <p:cNvSpPr/>
          <p:nvPr/>
        </p:nvSpPr>
        <p:spPr>
          <a:xfrm>
            <a:off x="2664542" y="3352800"/>
            <a:ext cx="1199536" cy="255640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B5D11D6-FCE7-80DB-B2B1-C231A99BE3A7}"/>
              </a:ext>
            </a:extLst>
          </p:cNvPr>
          <p:cNvSpPr/>
          <p:nvPr/>
        </p:nvSpPr>
        <p:spPr>
          <a:xfrm>
            <a:off x="2664541" y="4134462"/>
            <a:ext cx="1199536" cy="250726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9723D6B-3B34-1EAF-95EA-507164B1A58B}"/>
              </a:ext>
            </a:extLst>
          </p:cNvPr>
          <p:cNvSpPr/>
          <p:nvPr/>
        </p:nvSpPr>
        <p:spPr>
          <a:xfrm>
            <a:off x="3013586" y="5456901"/>
            <a:ext cx="968479" cy="275305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69DAA3-EE99-FB56-9B9F-963BF8CC26CC}"/>
              </a:ext>
            </a:extLst>
          </p:cNvPr>
          <p:cNvSpPr/>
          <p:nvPr/>
        </p:nvSpPr>
        <p:spPr>
          <a:xfrm>
            <a:off x="3008670" y="5737122"/>
            <a:ext cx="973395" cy="270388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6F1F723-7460-3ADF-CD56-036DAB64337F}"/>
              </a:ext>
            </a:extLst>
          </p:cNvPr>
          <p:cNvSpPr/>
          <p:nvPr/>
        </p:nvSpPr>
        <p:spPr>
          <a:xfrm>
            <a:off x="3018501" y="6012424"/>
            <a:ext cx="968479" cy="275305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6D57DDD-A1C5-89A6-F0A3-8D9CC4428AA6}"/>
              </a:ext>
            </a:extLst>
          </p:cNvPr>
          <p:cNvSpPr/>
          <p:nvPr/>
        </p:nvSpPr>
        <p:spPr>
          <a:xfrm>
            <a:off x="3023417" y="6282813"/>
            <a:ext cx="973395" cy="270388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486A9FF-E5F4-B13C-4E2D-010B9011F223}"/>
              </a:ext>
            </a:extLst>
          </p:cNvPr>
          <p:cNvSpPr/>
          <p:nvPr/>
        </p:nvSpPr>
        <p:spPr>
          <a:xfrm>
            <a:off x="3018502" y="6563031"/>
            <a:ext cx="968479" cy="250345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xmlns="" id="{4EA80820-A19A-9C01-9256-6C431C98557A}"/>
              </a:ext>
            </a:extLst>
          </p:cNvPr>
          <p:cNvSpPr/>
          <p:nvPr/>
        </p:nvSpPr>
        <p:spPr>
          <a:xfrm>
            <a:off x="9291485" y="2212257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4BF9B13-84CB-EE89-0E48-EB77B6217E67}"/>
              </a:ext>
            </a:extLst>
          </p:cNvPr>
          <p:cNvSpPr txBox="1"/>
          <p:nvPr/>
        </p:nvSpPr>
        <p:spPr>
          <a:xfrm>
            <a:off x="5102942" y="5142271"/>
            <a:ext cx="661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INTERSECT returns only </a:t>
            </a:r>
            <a:r>
              <a:rPr lang="en-US" b="1" i="0" dirty="0">
                <a:effectLst/>
                <a:latin typeface="-apple-system"/>
              </a:rPr>
              <a:t>distinct rows</a:t>
            </a:r>
            <a:r>
              <a:rPr lang="en-US" b="0" i="0" dirty="0">
                <a:effectLst/>
                <a:latin typeface="-apple-system"/>
              </a:rPr>
              <a:t> that appear in </a:t>
            </a:r>
            <a:r>
              <a:rPr lang="en-US" b="1" i="0" dirty="0">
                <a:effectLst/>
                <a:latin typeface="-apple-system"/>
              </a:rPr>
              <a:t>both result sets</a:t>
            </a:r>
            <a:r>
              <a:rPr lang="en-US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742856A3-FE2A-2697-B07E-DAFB210E6937}"/>
              </a:ext>
            </a:extLst>
          </p:cNvPr>
          <p:cNvSpPr/>
          <p:nvPr/>
        </p:nvSpPr>
        <p:spPr>
          <a:xfrm>
            <a:off x="2659626" y="4385187"/>
            <a:ext cx="1199536" cy="270388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64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Suresh</dc:creator>
  <cp:lastModifiedBy>SURESH</cp:lastModifiedBy>
  <cp:revision>3</cp:revision>
  <dcterms:created xsi:type="dcterms:W3CDTF">2025-05-31T14:12:15Z</dcterms:created>
  <dcterms:modified xsi:type="dcterms:W3CDTF">2025-07-03T17:54:33Z</dcterms:modified>
</cp:coreProperties>
</file>