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7" r:id="rId4"/>
    <p:sldId id="260" r:id="rId5"/>
    <p:sldId id="272" r:id="rId6"/>
    <p:sldId id="278" r:id="rId7"/>
    <p:sldId id="261" r:id="rId8"/>
    <p:sldId id="273" r:id="rId9"/>
    <p:sldId id="279" r:id="rId10"/>
    <p:sldId id="262" r:id="rId11"/>
    <p:sldId id="274" r:id="rId12"/>
    <p:sldId id="280" r:id="rId13"/>
    <p:sldId id="263" r:id="rId14"/>
    <p:sldId id="27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AF83B-4EE2-4E10-9B1E-7AB9ED2A2F7E}" v="180" dt="2025-07-01T03:07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E9FAF83B-4EE2-4E10-9B1E-7AB9ED2A2F7E}"/>
    <pc:docChg chg="undo redo custSel addSld delSld modSld">
      <pc:chgData name="A Suresh" userId="04a47b5c-286d-4451-a903-e2334e9230bd" providerId="ADAL" clId="{E9FAF83B-4EE2-4E10-9B1E-7AB9ED2A2F7E}" dt="2025-07-01T03:08:33.731" v="2017" actId="1076"/>
      <pc:docMkLst>
        <pc:docMk/>
      </pc:docMkLst>
      <pc:sldChg chg="addSp modSp mod">
        <pc:chgData name="A Suresh" userId="04a47b5c-286d-4451-a903-e2334e9230bd" providerId="ADAL" clId="{E9FAF83B-4EE2-4E10-9B1E-7AB9ED2A2F7E}" dt="2025-07-01T03:08:33.731" v="2017" actId="1076"/>
        <pc:sldMkLst>
          <pc:docMk/>
          <pc:sldMk cId="2353962504" sldId="256"/>
        </pc:sldMkLst>
        <pc:picChg chg="mod modCrop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3" creationId="{45DC19DB-B1FD-28B3-2CA5-DF007BAC1FFF}"/>
          </ac:picMkLst>
        </pc:picChg>
        <pc:picChg chg="add mod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4" creationId="{633810BC-6F4F-BD4F-F9B8-80BD39D27BCB}"/>
          </ac:picMkLst>
        </pc:picChg>
      </pc:sldChg>
      <pc:sldChg chg="addSp delSp modSp mod">
        <pc:chgData name="A Suresh" userId="04a47b5c-286d-4451-a903-e2334e9230bd" providerId="ADAL" clId="{E9FAF83B-4EE2-4E10-9B1E-7AB9ED2A2F7E}" dt="2025-06-30T17:11:44.427" v="577"/>
        <pc:sldMkLst>
          <pc:docMk/>
          <pc:sldMk cId="3940367500" sldId="257"/>
        </pc:sldMkLst>
      </pc:sldChg>
      <pc:sldChg chg="addSp delSp modSp add mod">
        <pc:chgData name="A Suresh" userId="04a47b5c-286d-4451-a903-e2334e9230bd" providerId="ADAL" clId="{E9FAF83B-4EE2-4E10-9B1E-7AB9ED2A2F7E}" dt="2025-06-30T17:27:29.977" v="828" actId="1037"/>
        <pc:sldMkLst>
          <pc:docMk/>
          <pc:sldMk cId="949423966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1994029818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26097269" sldId="259"/>
        </pc:sldMkLst>
      </pc:sldChg>
      <pc:sldChg chg="addSp modSp add mod">
        <pc:chgData name="A Suresh" userId="04a47b5c-286d-4451-a903-e2334e9230bd" providerId="ADAL" clId="{E9FAF83B-4EE2-4E10-9B1E-7AB9ED2A2F7E}" dt="2025-06-30T02:37:33.681" v="286" actId="14100"/>
        <pc:sldMkLst>
          <pc:docMk/>
          <pc:sldMk cId="2885467240" sldId="259"/>
        </pc:sldMkLst>
        <pc:spChg chg="add mod">
          <ac:chgData name="A Suresh" userId="04a47b5c-286d-4451-a903-e2334e9230bd" providerId="ADAL" clId="{E9FAF83B-4EE2-4E10-9B1E-7AB9ED2A2F7E}" dt="2025-06-30T02:33:15.637" v="241"/>
          <ac:spMkLst>
            <pc:docMk/>
            <pc:sldMk cId="2885467240" sldId="259"/>
            <ac:spMk id="4" creationId="{D94F3A4D-A120-27C2-82FA-19AF56301CE4}"/>
          </ac:spMkLst>
        </pc:spChg>
        <pc:spChg chg="add mod">
          <ac:chgData name="A Suresh" userId="04a47b5c-286d-4451-a903-e2334e9230bd" providerId="ADAL" clId="{E9FAF83B-4EE2-4E10-9B1E-7AB9ED2A2F7E}" dt="2025-06-30T02:34:34.061" v="253"/>
          <ac:spMkLst>
            <pc:docMk/>
            <pc:sldMk cId="2885467240" sldId="259"/>
            <ac:spMk id="7" creationId="{A2BDD1B3-6F2E-7382-A899-5D63B8772465}"/>
          </ac:spMkLst>
        </pc:spChg>
        <pc:spChg chg="add mod">
          <ac:chgData name="A Suresh" userId="04a47b5c-286d-4451-a903-e2334e9230bd" providerId="ADAL" clId="{E9FAF83B-4EE2-4E10-9B1E-7AB9ED2A2F7E}" dt="2025-06-30T02:35:56.972" v="267" actId="1076"/>
          <ac:spMkLst>
            <pc:docMk/>
            <pc:sldMk cId="2885467240" sldId="259"/>
            <ac:spMk id="12" creationId="{F36A134A-93DC-31AA-E4D4-D72B2DC15160}"/>
          </ac:spMkLst>
        </pc:spChg>
        <pc:spChg chg="add mod">
          <ac:chgData name="A Suresh" userId="04a47b5c-286d-4451-a903-e2334e9230bd" providerId="ADAL" clId="{E9FAF83B-4EE2-4E10-9B1E-7AB9ED2A2F7E}" dt="2025-06-30T02:36:41.169" v="272" actId="14100"/>
          <ac:spMkLst>
            <pc:docMk/>
            <pc:sldMk cId="2885467240" sldId="259"/>
            <ac:spMk id="13" creationId="{16823E87-8D81-84CF-13BD-0D3A0AB4C93F}"/>
          </ac:spMkLst>
        </pc:spChg>
        <pc:spChg chg="add mod">
          <ac:chgData name="A Suresh" userId="04a47b5c-286d-4451-a903-e2334e9230bd" providerId="ADAL" clId="{E9FAF83B-4EE2-4E10-9B1E-7AB9ED2A2F7E}" dt="2025-06-30T02:37:18.486" v="279" actId="14100"/>
          <ac:spMkLst>
            <pc:docMk/>
            <pc:sldMk cId="2885467240" sldId="259"/>
            <ac:spMk id="14" creationId="{E3F9C55F-88E9-40CC-68CA-16A88F9FC5F5}"/>
          </ac:spMkLst>
        </pc:spChg>
        <pc:spChg chg="add mod">
          <ac:chgData name="A Suresh" userId="04a47b5c-286d-4451-a903-e2334e9230bd" providerId="ADAL" clId="{E9FAF83B-4EE2-4E10-9B1E-7AB9ED2A2F7E}" dt="2025-06-30T02:37:33.681" v="286" actId="14100"/>
          <ac:spMkLst>
            <pc:docMk/>
            <pc:sldMk cId="2885467240" sldId="259"/>
            <ac:spMk id="15" creationId="{E7BB5ADB-7AB1-23A5-BA2D-8B58091DD8ED}"/>
          </ac:spMkLst>
        </pc:spChg>
        <pc:picChg chg="add mod modCrop">
          <ac:chgData name="A Suresh" userId="04a47b5c-286d-4451-a903-e2334e9230bd" providerId="ADAL" clId="{E9FAF83B-4EE2-4E10-9B1E-7AB9ED2A2F7E}" dt="2025-06-30T02:32:53.655" v="238" actId="14100"/>
          <ac:picMkLst>
            <pc:docMk/>
            <pc:sldMk cId="2885467240" sldId="259"/>
            <ac:picMk id="3" creationId="{12B8EAC9-0CFB-9A92-9328-FC8A55953C57}"/>
          </ac:picMkLst>
        </pc:picChg>
        <pc:picChg chg="add mod modCrop">
          <ac:chgData name="A Suresh" userId="04a47b5c-286d-4451-a903-e2334e9230bd" providerId="ADAL" clId="{E9FAF83B-4EE2-4E10-9B1E-7AB9ED2A2F7E}" dt="2025-06-30T02:34:12.510" v="250" actId="14100"/>
          <ac:picMkLst>
            <pc:docMk/>
            <pc:sldMk cId="2885467240" sldId="259"/>
            <ac:picMk id="6" creationId="{4F28C8B9-77B3-C339-6724-56C7AEAC3CB1}"/>
          </ac:picMkLst>
        </pc:picChg>
        <pc:picChg chg="add mod">
          <ac:chgData name="A Suresh" userId="04a47b5c-286d-4451-a903-e2334e9230bd" providerId="ADAL" clId="{E9FAF83B-4EE2-4E10-9B1E-7AB9ED2A2F7E}" dt="2025-06-30T02:35:13.389" v="258" actId="1076"/>
          <ac:picMkLst>
            <pc:docMk/>
            <pc:sldMk cId="2885467240" sldId="259"/>
            <ac:picMk id="9" creationId="{36AE1777-35E9-0569-7D43-38143B9BDAA0}"/>
          </ac:picMkLst>
        </pc:picChg>
        <pc:picChg chg="add mod modCrop">
          <ac:chgData name="A Suresh" userId="04a47b5c-286d-4451-a903-e2334e9230bd" providerId="ADAL" clId="{E9FAF83B-4EE2-4E10-9B1E-7AB9ED2A2F7E}" dt="2025-06-30T02:35:45.719" v="265" actId="692"/>
          <ac:picMkLst>
            <pc:docMk/>
            <pc:sldMk cId="2885467240" sldId="259"/>
            <ac:picMk id="11" creationId="{F34C9B7B-D591-A0E6-27CD-AD5492FA9930}"/>
          </ac:picMkLst>
        </pc:picChg>
      </pc:sldChg>
      <pc:sldChg chg="addSp delSp modSp add mod">
        <pc:chgData name="A Suresh" userId="04a47b5c-286d-4451-a903-e2334e9230bd" providerId="ADAL" clId="{E9FAF83B-4EE2-4E10-9B1E-7AB9ED2A2F7E}" dt="2025-06-30T17:47:52.499" v="1096" actId="478"/>
        <pc:sldMkLst>
          <pc:docMk/>
          <pc:sldMk cId="4264835194" sldId="260"/>
        </pc:sldMkLst>
        <pc:spChg chg="add mod">
          <ac:chgData name="A Suresh" userId="04a47b5c-286d-4451-a903-e2334e9230bd" providerId="ADAL" clId="{E9FAF83B-4EE2-4E10-9B1E-7AB9ED2A2F7E}" dt="2025-06-30T17:45:38.148" v="1070" actId="1076"/>
          <ac:spMkLst>
            <pc:docMk/>
            <pc:sldMk cId="4264835194" sldId="260"/>
            <ac:spMk id="10" creationId="{15B41357-DB1D-1030-8648-1A6025A7A1A7}"/>
          </ac:spMkLst>
        </pc:spChg>
        <pc:spChg chg="add mod">
          <ac:chgData name="A Suresh" userId="04a47b5c-286d-4451-a903-e2334e9230bd" providerId="ADAL" clId="{E9FAF83B-4EE2-4E10-9B1E-7AB9ED2A2F7E}" dt="2025-06-30T17:45:11.693" v="1053" actId="1076"/>
          <ac:spMkLst>
            <pc:docMk/>
            <pc:sldMk cId="4264835194" sldId="260"/>
            <ac:spMk id="11" creationId="{0113192B-36F7-3BFC-85E4-2FE696661F79}"/>
          </ac:spMkLst>
        </pc:spChg>
        <pc:spChg chg="add mod">
          <ac:chgData name="A Suresh" userId="04a47b5c-286d-4451-a903-e2334e9230bd" providerId="ADAL" clId="{E9FAF83B-4EE2-4E10-9B1E-7AB9ED2A2F7E}" dt="2025-06-30T17:45:57.511" v="1073" actId="1076"/>
          <ac:spMkLst>
            <pc:docMk/>
            <pc:sldMk cId="4264835194" sldId="260"/>
            <ac:spMk id="23" creationId="{93870515-B50C-DFBE-5E15-24F26E5CD7EC}"/>
          </ac:spMkLst>
        </pc:spChg>
        <pc:spChg chg="add mod">
          <ac:chgData name="A Suresh" userId="04a47b5c-286d-4451-a903-e2334e9230bd" providerId="ADAL" clId="{E9FAF83B-4EE2-4E10-9B1E-7AB9ED2A2F7E}" dt="2025-06-30T17:47:05.887" v="1083" actId="14100"/>
          <ac:spMkLst>
            <pc:docMk/>
            <pc:sldMk cId="4264835194" sldId="260"/>
            <ac:spMk id="24" creationId="{2D2B0678-E9BB-5D16-4CE7-EB01B61ABEFE}"/>
          </ac:spMkLst>
        </pc:spChg>
        <pc:spChg chg="add mod">
          <ac:chgData name="A Suresh" userId="04a47b5c-286d-4451-a903-e2334e9230bd" providerId="ADAL" clId="{E9FAF83B-4EE2-4E10-9B1E-7AB9ED2A2F7E}" dt="2025-06-30T17:46:59.421" v="1082" actId="14100"/>
          <ac:spMkLst>
            <pc:docMk/>
            <pc:sldMk cId="4264835194" sldId="260"/>
            <ac:spMk id="25" creationId="{B51BE06B-F226-9543-45F7-6AF8063F24D1}"/>
          </ac:spMkLst>
        </pc:spChg>
        <pc:spChg chg="add mod">
          <ac:chgData name="A Suresh" userId="04a47b5c-286d-4451-a903-e2334e9230bd" providerId="ADAL" clId="{E9FAF83B-4EE2-4E10-9B1E-7AB9ED2A2F7E}" dt="2025-06-30T17:47:50.127" v="1095" actId="14100"/>
          <ac:spMkLst>
            <pc:docMk/>
            <pc:sldMk cId="4264835194" sldId="260"/>
            <ac:spMk id="26" creationId="{675CB66E-4979-CD97-BD21-C6EE96BB9EE9}"/>
          </ac:spMkLst>
        </pc:spChg>
        <pc:spChg chg="add mod">
          <ac:chgData name="A Suresh" userId="04a47b5c-286d-4451-a903-e2334e9230bd" providerId="ADAL" clId="{E9FAF83B-4EE2-4E10-9B1E-7AB9ED2A2F7E}" dt="2025-06-30T17:47:35.874" v="1094" actId="1038"/>
          <ac:spMkLst>
            <pc:docMk/>
            <pc:sldMk cId="4264835194" sldId="260"/>
            <ac:spMk id="28" creationId="{F0D80F90-E12F-7508-6A36-8590786C1FFE}"/>
          </ac:spMkLst>
        </pc:spChg>
        <pc:picChg chg="add mod">
          <ac:chgData name="A Suresh" userId="04a47b5c-286d-4451-a903-e2334e9230bd" providerId="ADAL" clId="{E9FAF83B-4EE2-4E10-9B1E-7AB9ED2A2F7E}" dt="2025-06-30T17:45:15.243" v="1054" actId="1076"/>
          <ac:picMkLst>
            <pc:docMk/>
            <pc:sldMk cId="4264835194" sldId="260"/>
            <ac:picMk id="2" creationId="{E114A344-3EF4-2A2F-381F-B114C8FC9E5E}"/>
          </ac:picMkLst>
        </pc:picChg>
        <pc:picChg chg="add mod">
          <ac:chgData name="A Suresh" userId="04a47b5c-286d-4451-a903-e2334e9230bd" providerId="ADAL" clId="{E9FAF83B-4EE2-4E10-9B1E-7AB9ED2A2F7E}" dt="2025-06-30T17:45:18.972" v="1055" actId="1076"/>
          <ac:picMkLst>
            <pc:docMk/>
            <pc:sldMk cId="4264835194" sldId="260"/>
            <ac:picMk id="6" creationId="{F177D45E-0C37-91C3-ABEF-DE6C67C0B3B6}"/>
          </ac:picMkLst>
        </pc:picChg>
        <pc:picChg chg="add mod">
          <ac:chgData name="A Suresh" userId="04a47b5c-286d-4451-a903-e2334e9230bd" providerId="ADAL" clId="{E9FAF83B-4EE2-4E10-9B1E-7AB9ED2A2F7E}" dt="2025-06-30T17:45:11.693" v="1053" actId="1076"/>
          <ac:picMkLst>
            <pc:docMk/>
            <pc:sldMk cId="4264835194" sldId="260"/>
            <ac:picMk id="8" creationId="{57CD93B8-9E5F-144C-B5F7-E68E22383973}"/>
          </ac:picMkLst>
        </pc:picChg>
        <pc:picChg chg="add mod">
          <ac:chgData name="A Suresh" userId="04a47b5c-286d-4451-a903-e2334e9230bd" providerId="ADAL" clId="{E9FAF83B-4EE2-4E10-9B1E-7AB9ED2A2F7E}" dt="2025-06-30T17:45:47.484" v="1071" actId="1076"/>
          <ac:picMkLst>
            <pc:docMk/>
            <pc:sldMk cId="4264835194" sldId="260"/>
            <ac:picMk id="9" creationId="{D7B9DF00-DBB9-7A6F-6467-14742A50B0D5}"/>
          </ac:picMkLst>
        </pc:picChg>
        <pc:picChg chg="add mod modCrop">
          <ac:chgData name="A Suresh" userId="04a47b5c-286d-4451-a903-e2334e9230bd" providerId="ADAL" clId="{E9FAF83B-4EE2-4E10-9B1E-7AB9ED2A2F7E}" dt="2025-06-30T17:45:52.294" v="1072" actId="1076"/>
          <ac:picMkLst>
            <pc:docMk/>
            <pc:sldMk cId="4264835194" sldId="260"/>
            <ac:picMk id="12" creationId="{72C6A4FA-C4E5-9FF9-A15B-6C7A24682029}"/>
          </ac:picMkLst>
        </pc:picChg>
        <pc:picChg chg="add mod">
          <ac:chgData name="A Suresh" userId="04a47b5c-286d-4451-a903-e2334e9230bd" providerId="ADAL" clId="{E9FAF83B-4EE2-4E10-9B1E-7AB9ED2A2F7E}" dt="2025-06-30T17:45:33.100" v="1069" actId="1038"/>
          <ac:picMkLst>
            <pc:docMk/>
            <pc:sldMk cId="4264835194" sldId="260"/>
            <ac:picMk id="22" creationId="{87114574-A061-DEC6-5296-204E5AF43D15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2:45:30.435" v="1669" actId="1037"/>
        <pc:sldMkLst>
          <pc:docMk/>
          <pc:sldMk cId="3428756690" sldId="261"/>
        </pc:sldMkLst>
        <pc:spChg chg="add mod">
          <ac:chgData name="A Suresh" userId="04a47b5c-286d-4451-a903-e2334e9230bd" providerId="ADAL" clId="{E9FAF83B-4EE2-4E10-9B1E-7AB9ED2A2F7E}" dt="2025-06-30T18:00:56.255" v="1282" actId="1076"/>
          <ac:spMkLst>
            <pc:docMk/>
            <pc:sldMk cId="3428756690" sldId="261"/>
            <ac:spMk id="8" creationId="{D09F418A-B6D6-7602-BEBF-5233BDA50257}"/>
          </ac:spMkLst>
        </pc:spChg>
        <pc:spChg chg="add mod">
          <ac:chgData name="A Suresh" userId="04a47b5c-286d-4451-a903-e2334e9230bd" providerId="ADAL" clId="{E9FAF83B-4EE2-4E10-9B1E-7AB9ED2A2F7E}" dt="2025-06-30T18:00:36.544" v="1278" actId="1036"/>
          <ac:spMkLst>
            <pc:docMk/>
            <pc:sldMk cId="3428756690" sldId="261"/>
            <ac:spMk id="10" creationId="{4269E593-510D-A346-B212-24C0B5BA5D7D}"/>
          </ac:spMkLst>
        </pc:spChg>
        <pc:spChg chg="add mod">
          <ac:chgData name="A Suresh" userId="04a47b5c-286d-4451-a903-e2334e9230bd" providerId="ADAL" clId="{E9FAF83B-4EE2-4E10-9B1E-7AB9ED2A2F7E}" dt="2025-06-30T18:01:04.617" v="1283" actId="1076"/>
          <ac:spMkLst>
            <pc:docMk/>
            <pc:sldMk cId="3428756690" sldId="261"/>
            <ac:spMk id="12" creationId="{91979A44-B061-7336-DE75-2AA7D25EF2E4}"/>
          </ac:spMkLst>
        </pc:spChg>
        <pc:spChg chg="add mod">
          <ac:chgData name="A Suresh" userId="04a47b5c-286d-4451-a903-e2334e9230bd" providerId="ADAL" clId="{E9FAF83B-4EE2-4E10-9B1E-7AB9ED2A2F7E}" dt="2025-06-30T18:00:44.218" v="1280" actId="1076"/>
          <ac:spMkLst>
            <pc:docMk/>
            <pc:sldMk cId="3428756690" sldId="261"/>
            <ac:spMk id="14" creationId="{6459E034-BA02-4D2E-3C67-D761415C40C6}"/>
          </ac:spMkLst>
        </pc:spChg>
        <pc:spChg chg="add mod">
          <ac:chgData name="A Suresh" userId="04a47b5c-286d-4451-a903-e2334e9230bd" providerId="ADAL" clId="{E9FAF83B-4EE2-4E10-9B1E-7AB9ED2A2F7E}" dt="2025-06-30T18:00:47.990" v="1281" actId="1076"/>
          <ac:spMkLst>
            <pc:docMk/>
            <pc:sldMk cId="3428756690" sldId="261"/>
            <ac:spMk id="16" creationId="{8336612F-26B6-6B79-2653-17F33AE15B0C}"/>
          </ac:spMkLst>
        </pc:spChg>
        <pc:spChg chg="add mod">
          <ac:chgData name="A Suresh" userId="04a47b5c-286d-4451-a903-e2334e9230bd" providerId="ADAL" clId="{E9FAF83B-4EE2-4E10-9B1E-7AB9ED2A2F7E}" dt="2025-07-01T02:45:30.435" v="1669" actId="1037"/>
          <ac:spMkLst>
            <pc:docMk/>
            <pc:sldMk cId="3428756690" sldId="261"/>
            <ac:spMk id="17" creationId="{2080B808-99F2-BBF3-575C-E98D7CBC9CFA}"/>
          </ac:spMkLst>
        </pc:spChg>
        <pc:picChg chg="add mod">
          <ac:chgData name="A Suresh" userId="04a47b5c-286d-4451-a903-e2334e9230bd" providerId="ADAL" clId="{E9FAF83B-4EE2-4E10-9B1E-7AB9ED2A2F7E}" dt="2025-06-30T18:00:56.255" v="1282" actId="1076"/>
          <ac:picMkLst>
            <pc:docMk/>
            <pc:sldMk cId="3428756690" sldId="261"/>
            <ac:picMk id="2" creationId="{53AF4DFC-6443-8602-F30A-58ACB2C5B699}"/>
          </ac:picMkLst>
        </pc:picChg>
        <pc:picChg chg="add mod">
          <ac:chgData name="A Suresh" userId="04a47b5c-286d-4451-a903-e2334e9230bd" providerId="ADAL" clId="{E9FAF83B-4EE2-4E10-9B1E-7AB9ED2A2F7E}" dt="2025-06-30T18:00:36.544" v="1278" actId="1036"/>
          <ac:picMkLst>
            <pc:docMk/>
            <pc:sldMk cId="3428756690" sldId="261"/>
            <ac:picMk id="5" creationId="{7C7424D3-CE43-7943-F90E-6E698E2F6175}"/>
          </ac:picMkLst>
        </pc:picChg>
        <pc:picChg chg="add mod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9" creationId="{795D8276-5664-0D54-2DCE-22B7CFDCDF9D}"/>
          </ac:picMkLst>
        </pc:picChg>
        <pc:picChg chg="add mod modCrop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11" creationId="{3CCC9078-229D-0150-80FA-D4E5FC8D8A99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3" creationId="{1D992BCB-4C29-216A-6CF0-E95D6093ED74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5" creationId="{13FE330C-E05E-3E41-54D2-6E4C8E13537C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2:53:48.691" v="1817" actId="1035"/>
        <pc:sldMkLst>
          <pc:docMk/>
          <pc:sldMk cId="1925344680" sldId="262"/>
        </pc:sldMkLst>
        <pc:spChg chg="add mod">
          <ac:chgData name="A Suresh" userId="04a47b5c-286d-4451-a903-e2334e9230bd" providerId="ADAL" clId="{E9FAF83B-4EE2-4E10-9B1E-7AB9ED2A2F7E}" dt="2025-07-01T02:42:30.041" v="1615" actId="1036"/>
          <ac:spMkLst>
            <pc:docMk/>
            <pc:sldMk cId="1925344680" sldId="262"/>
            <ac:spMk id="4" creationId="{6CFA2895-2054-EA6F-516F-B26D704C7245}"/>
          </ac:spMkLst>
        </pc:spChg>
        <pc:spChg chg="add del mod">
          <ac:chgData name="A Suresh" userId="04a47b5c-286d-4451-a903-e2334e9230bd" providerId="ADAL" clId="{E9FAF83B-4EE2-4E10-9B1E-7AB9ED2A2F7E}" dt="2025-07-01T02:38:22.167" v="1515" actId="21"/>
          <ac:spMkLst>
            <pc:docMk/>
            <pc:sldMk cId="1925344680" sldId="262"/>
            <ac:spMk id="6" creationId="{C7615598-6B14-5361-2625-A9BCCDC178DC}"/>
          </ac:spMkLst>
        </pc:spChg>
        <pc:spChg chg="add del mod">
          <ac:chgData name="A Suresh" userId="04a47b5c-286d-4451-a903-e2334e9230bd" providerId="ADAL" clId="{E9FAF83B-4EE2-4E10-9B1E-7AB9ED2A2F7E}" dt="2025-07-01T02:37:07.488" v="1493" actId="21"/>
          <ac:spMkLst>
            <pc:docMk/>
            <pc:sldMk cId="1925344680" sldId="262"/>
            <ac:spMk id="8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40:45.498" v="1577" actId="1036"/>
          <ac:spMkLst>
            <pc:docMk/>
            <pc:sldMk cId="1925344680" sldId="262"/>
            <ac:spMk id="13" creationId="{93CE53FA-B683-570B-CF07-7D921C2098B5}"/>
          </ac:spMkLst>
        </pc:spChg>
        <pc:spChg chg="add mod">
          <ac:chgData name="A Suresh" userId="04a47b5c-286d-4451-a903-e2334e9230bd" providerId="ADAL" clId="{E9FAF83B-4EE2-4E10-9B1E-7AB9ED2A2F7E}" dt="2025-07-01T02:43:14.014" v="1634" actId="1038"/>
          <ac:spMkLst>
            <pc:docMk/>
            <pc:sldMk cId="1925344680" sldId="262"/>
            <ac:spMk id="14" creationId="{1A4B8771-57EC-C0CD-A550-941C6CAB24AF}"/>
          </ac:spMkLst>
        </pc:spChg>
        <pc:spChg chg="add mod">
          <ac:chgData name="A Suresh" userId="04a47b5c-286d-4451-a903-e2334e9230bd" providerId="ADAL" clId="{E9FAF83B-4EE2-4E10-9B1E-7AB9ED2A2F7E}" dt="2025-07-01T02:40:36.494" v="1557" actId="1035"/>
          <ac:spMkLst>
            <pc:docMk/>
            <pc:sldMk cId="1925344680" sldId="262"/>
            <ac:spMk id="15" creationId="{1AD781E1-9EBD-438E-0FCD-7D9CE54F701C}"/>
          </ac:spMkLst>
        </pc:spChg>
        <pc:spChg chg="add mod">
          <ac:chgData name="A Suresh" userId="04a47b5c-286d-4451-a903-e2334e9230bd" providerId="ADAL" clId="{E9FAF83B-4EE2-4E10-9B1E-7AB9ED2A2F7E}" dt="2025-07-01T02:40:32.888" v="1553" actId="14100"/>
          <ac:spMkLst>
            <pc:docMk/>
            <pc:sldMk cId="1925344680" sldId="262"/>
            <ac:spMk id="16" creationId="{473BB1FA-D5AA-47AA-C273-4ECE2BA9697F}"/>
          </ac:spMkLst>
        </pc:spChg>
        <pc:spChg chg="add mod">
          <ac:chgData name="A Suresh" userId="04a47b5c-286d-4451-a903-e2334e9230bd" providerId="ADAL" clId="{E9FAF83B-4EE2-4E10-9B1E-7AB9ED2A2F7E}" dt="2025-07-01T02:41:18.585" v="1581" actId="1076"/>
          <ac:spMkLst>
            <pc:docMk/>
            <pc:sldMk cId="1925344680" sldId="262"/>
            <ac:spMk id="17" creationId="{2F850D1A-9526-F423-DB11-DE6FE1EA34DB}"/>
          </ac:spMkLst>
        </pc:spChg>
        <pc:spChg chg="add mod">
          <ac:chgData name="A Suresh" userId="04a47b5c-286d-4451-a903-e2334e9230bd" providerId="ADAL" clId="{E9FAF83B-4EE2-4E10-9B1E-7AB9ED2A2F7E}" dt="2025-07-01T02:41:13.992" v="1580" actId="14100"/>
          <ac:spMkLst>
            <pc:docMk/>
            <pc:sldMk cId="1925344680" sldId="262"/>
            <ac:spMk id="18" creationId="{27BAF8A4-396E-73BB-DF83-2B0751B84801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19" creationId="{16FEE721-784A-2A7B-F35F-EE386E33357E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20" creationId="{20DFD4EB-2BDF-6DB3-7B9E-BCA6566A5936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1" creationId="{DA7919B0-1CF3-7FB6-95E3-9FDF4A677FB3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2" creationId="{81D4FCDD-A7DA-E3EC-C5CD-99E8C090BE2B}"/>
          </ac:spMkLst>
        </pc:spChg>
        <pc:spChg chg="add mod">
          <ac:chgData name="A Suresh" userId="04a47b5c-286d-4451-a903-e2334e9230bd" providerId="ADAL" clId="{E9FAF83B-4EE2-4E10-9B1E-7AB9ED2A2F7E}" dt="2025-07-01T02:51:48.385" v="1772" actId="1036"/>
          <ac:spMkLst>
            <pc:docMk/>
            <pc:sldMk cId="1925344680" sldId="262"/>
            <ac:spMk id="23" creationId="{A9299E15-2D4A-B42F-F711-A7DC283A5C08}"/>
          </ac:spMkLst>
        </pc:spChg>
        <pc:spChg chg="add del mod">
          <ac:chgData name="A Suresh" userId="04a47b5c-286d-4451-a903-e2334e9230bd" providerId="ADAL" clId="{E9FAF83B-4EE2-4E10-9B1E-7AB9ED2A2F7E}" dt="2025-07-01T02:51:37.338" v="1766" actId="478"/>
          <ac:spMkLst>
            <pc:docMk/>
            <pc:sldMk cId="1925344680" sldId="262"/>
            <ac:spMk id="24" creationId="{98265FFC-7133-A4A1-253D-E92CA51718DA}"/>
          </ac:spMkLst>
        </pc:spChg>
        <pc:spChg chg="add mod">
          <ac:chgData name="A Suresh" userId="04a47b5c-286d-4451-a903-e2334e9230bd" providerId="ADAL" clId="{E9FAF83B-4EE2-4E10-9B1E-7AB9ED2A2F7E}" dt="2025-07-01T02:52:55.899" v="1802" actId="207"/>
          <ac:spMkLst>
            <pc:docMk/>
            <pc:sldMk cId="1925344680" sldId="262"/>
            <ac:spMk id="25" creationId="{89F5E487-C1CC-226D-8387-86750FC2CB8F}"/>
          </ac:spMkLst>
        </pc:spChg>
        <pc:spChg chg="add del mod">
          <ac:chgData name="A Suresh" userId="04a47b5c-286d-4451-a903-e2334e9230bd" providerId="ADAL" clId="{E9FAF83B-4EE2-4E10-9B1E-7AB9ED2A2F7E}" dt="2025-07-01T02:52:07.829" v="1775" actId="478"/>
          <ac:spMkLst>
            <pc:docMk/>
            <pc:sldMk cId="1925344680" sldId="262"/>
            <ac:spMk id="26" creationId="{0E88239D-4FB5-FA66-B947-8C517B418476}"/>
          </ac:spMkLst>
        </pc:spChg>
        <pc:spChg chg="add mod">
          <ac:chgData name="A Suresh" userId="04a47b5c-286d-4451-a903-e2334e9230bd" providerId="ADAL" clId="{E9FAF83B-4EE2-4E10-9B1E-7AB9ED2A2F7E}" dt="2025-07-01T02:53:13.275" v="1805" actId="14100"/>
          <ac:spMkLst>
            <pc:docMk/>
            <pc:sldMk cId="1925344680" sldId="262"/>
            <ac:spMk id="27" creationId="{696C03DB-EFE1-9D07-E66E-7A92A0995040}"/>
          </ac:spMkLst>
        </pc:spChg>
        <pc:spChg chg="add mod">
          <ac:chgData name="A Suresh" userId="04a47b5c-286d-4451-a903-e2334e9230bd" providerId="ADAL" clId="{E9FAF83B-4EE2-4E10-9B1E-7AB9ED2A2F7E}" dt="2025-07-01T02:53:48.691" v="1817" actId="1035"/>
          <ac:spMkLst>
            <pc:docMk/>
            <pc:sldMk cId="1925344680" sldId="262"/>
            <ac:spMk id="28" creationId="{86BC290E-3920-521E-6B04-524A43C80302}"/>
          </ac:spMkLst>
        </pc:sp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2" creationId="{33E3DC45-1916-72E8-9DFE-9A04AE5BB282}"/>
          </ac:picMkLst>
        </pc:picChg>
        <pc:picChg chg="add mod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3" creationId="{55609715-6585-BA1E-3292-9E5ADC52EA62}"/>
          </ac:picMkLst>
        </pc:picChg>
        <pc:picChg chg="add del mod">
          <ac:chgData name="A Suresh" userId="04a47b5c-286d-4451-a903-e2334e9230bd" providerId="ADAL" clId="{E9FAF83B-4EE2-4E10-9B1E-7AB9ED2A2F7E}" dt="2025-07-01T02:38:22.167" v="1515" actId="21"/>
          <ac:picMkLst>
            <pc:docMk/>
            <pc:sldMk cId="1925344680" sldId="262"/>
            <ac:picMk id="5" creationId="{294F5B52-76F8-F8FA-6E91-8DB6ED2C0743}"/>
          </ac:picMkLst>
        </pc:picChg>
        <pc:picChg chg="add del mod">
          <ac:chgData name="A Suresh" userId="04a47b5c-286d-4451-a903-e2334e9230bd" providerId="ADAL" clId="{E9FAF83B-4EE2-4E10-9B1E-7AB9ED2A2F7E}" dt="2025-07-01T02:37:07.488" v="1493" actId="21"/>
          <ac:picMkLst>
            <pc:docMk/>
            <pc:sldMk cId="1925344680" sldId="262"/>
            <ac:picMk id="7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9" creationId="{D50C8723-CFF4-19EF-4B56-4363965A4C8C}"/>
          </ac:picMkLst>
        </pc:picChg>
        <pc:picChg chg="add mod modCrop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10" creationId="{E5429555-28C3-B116-3449-73C4B5F82DE0}"/>
          </ac:picMkLst>
        </pc:picChg>
        <pc:picChg chg="add mod">
          <ac:chgData name="A Suresh" userId="04a47b5c-286d-4451-a903-e2334e9230bd" providerId="ADAL" clId="{E9FAF83B-4EE2-4E10-9B1E-7AB9ED2A2F7E}" dt="2025-07-01T02:41:52.874" v="1592" actId="1076"/>
          <ac:picMkLst>
            <pc:docMk/>
            <pc:sldMk cId="1925344680" sldId="262"/>
            <ac:picMk id="11" creationId="{5C166746-0483-6004-0F32-C2BA4C7688D1}"/>
          </ac:picMkLst>
        </pc:picChg>
        <pc:picChg chg="add mod modCrop">
          <ac:chgData name="A Suresh" userId="04a47b5c-286d-4451-a903-e2334e9230bd" providerId="ADAL" clId="{E9FAF83B-4EE2-4E10-9B1E-7AB9ED2A2F7E}" dt="2025-07-01T02:42:40.230" v="1616" actId="732"/>
          <ac:picMkLst>
            <pc:docMk/>
            <pc:sldMk cId="1925344680" sldId="262"/>
            <ac:picMk id="12" creationId="{0371D5D2-E09D-CBB4-807C-D5A71B9E85BE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3:06:31.265" v="1999" actId="207"/>
        <pc:sldMkLst>
          <pc:docMk/>
          <pc:sldMk cId="2735593034" sldId="263"/>
        </pc:sldMkLst>
        <pc:spChg chg="add mod">
          <ac:chgData name="A Suresh" userId="04a47b5c-286d-4451-a903-e2334e9230bd" providerId="ADAL" clId="{E9FAF83B-4EE2-4E10-9B1E-7AB9ED2A2F7E}" dt="2025-07-01T03:00:32.806" v="1890" actId="1035"/>
          <ac:spMkLst>
            <pc:docMk/>
            <pc:sldMk cId="2735593034" sldId="263"/>
            <ac:spMk id="4" creationId="{03FC4194-028F-C3A1-9D28-9B9A9ECDD146}"/>
          </ac:spMkLst>
        </pc:spChg>
        <pc:spChg chg="add del mod">
          <ac:chgData name="A Suresh" userId="04a47b5c-286d-4451-a903-e2334e9230bd" providerId="ADAL" clId="{E9FAF83B-4EE2-4E10-9B1E-7AB9ED2A2F7E}" dt="2025-07-01T02:54:33.708" v="1821" actId="21"/>
          <ac:spMkLst>
            <pc:docMk/>
            <pc:sldMk cId="2735593034" sldId="263"/>
            <ac:spMk id="6" creationId="{763CD52B-296A-0418-E3C4-D28D20AD8EB2}"/>
          </ac:spMkLst>
        </pc:spChg>
        <pc:spChg chg="add del mod">
          <ac:chgData name="A Suresh" userId="04a47b5c-286d-4451-a903-e2334e9230bd" providerId="ADAL" clId="{E9FAF83B-4EE2-4E10-9B1E-7AB9ED2A2F7E}" dt="2025-07-01T02:54:20.062" v="1818" actId="21"/>
          <ac:spMkLst>
            <pc:docMk/>
            <pc:sldMk cId="2735593034" sldId="263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0" creationId="{47E5C929-7B57-997F-8786-CE2055C65694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2" creationId="{2E0E96E7-A01B-7605-50A8-1523AE12178C}"/>
          </ac:spMkLst>
        </pc:spChg>
        <pc:spChg chg="add mod">
          <ac:chgData name="A Suresh" userId="04a47b5c-286d-4451-a903-e2334e9230bd" providerId="ADAL" clId="{E9FAF83B-4EE2-4E10-9B1E-7AB9ED2A2F7E}" dt="2025-07-01T03:05:39.412" v="1980" actId="14100"/>
          <ac:spMkLst>
            <pc:docMk/>
            <pc:sldMk cId="2735593034" sldId="263"/>
            <ac:spMk id="16" creationId="{6999F87D-AB65-7592-264C-E2EB268F82F9}"/>
          </ac:spMkLst>
        </pc:spChg>
        <pc:spChg chg="add mod">
          <ac:chgData name="A Suresh" userId="04a47b5c-286d-4451-a903-e2334e9230bd" providerId="ADAL" clId="{E9FAF83B-4EE2-4E10-9B1E-7AB9ED2A2F7E}" dt="2025-07-01T03:05:58.058" v="1986" actId="14100"/>
          <ac:spMkLst>
            <pc:docMk/>
            <pc:sldMk cId="2735593034" sldId="263"/>
            <ac:spMk id="17" creationId="{C8A0D758-B0FD-43D4-4AB3-C0C1A5EAB831}"/>
          </ac:spMkLst>
        </pc:spChg>
        <pc:spChg chg="add mod">
          <ac:chgData name="A Suresh" userId="04a47b5c-286d-4451-a903-e2334e9230bd" providerId="ADAL" clId="{E9FAF83B-4EE2-4E10-9B1E-7AB9ED2A2F7E}" dt="2025-07-01T03:06:31.265" v="1999" actId="207"/>
          <ac:spMkLst>
            <pc:docMk/>
            <pc:sldMk cId="2735593034" sldId="263"/>
            <ac:spMk id="18" creationId="{987E161F-7E6A-45AA-1FFD-F4CCBBF743CC}"/>
          </ac:spMkLst>
        </pc:sp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2" creationId="{ECE58D94-63FD-7463-A469-8703E9414A79}"/>
          </ac:picMkLst>
        </pc:picChg>
        <pc:picChg chg="add mod">
          <ac:chgData name="A Suresh" userId="04a47b5c-286d-4451-a903-e2334e9230bd" providerId="ADAL" clId="{E9FAF83B-4EE2-4E10-9B1E-7AB9ED2A2F7E}" dt="2025-07-01T03:00:32.806" v="1890" actId="1035"/>
          <ac:picMkLst>
            <pc:docMk/>
            <pc:sldMk cId="2735593034" sldId="263"/>
            <ac:picMk id="3" creationId="{4BA81B39-D1BD-0185-A531-E08FD43B69F5}"/>
          </ac:picMkLst>
        </pc:picChg>
        <pc:picChg chg="add del mod">
          <ac:chgData name="A Suresh" userId="04a47b5c-286d-4451-a903-e2334e9230bd" providerId="ADAL" clId="{E9FAF83B-4EE2-4E10-9B1E-7AB9ED2A2F7E}" dt="2025-07-01T02:54:33.708" v="1821" actId="21"/>
          <ac:picMkLst>
            <pc:docMk/>
            <pc:sldMk cId="2735593034" sldId="263"/>
            <ac:picMk id="5" creationId="{DE0BD7D5-B77A-8AC8-6450-7EDC587CF8EE}"/>
          </ac:picMkLst>
        </pc:picChg>
        <pc:picChg chg="add del mod">
          <ac:chgData name="A Suresh" userId="04a47b5c-286d-4451-a903-e2334e9230bd" providerId="ADAL" clId="{E9FAF83B-4EE2-4E10-9B1E-7AB9ED2A2F7E}" dt="2025-07-01T02:54:20.062" v="1818" actId="21"/>
          <ac:picMkLst>
            <pc:docMk/>
            <pc:sldMk cId="2735593034" sldId="263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9" creationId="{D0D6BBED-0BF9-F674-CDDB-D58221AD818E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1" creationId="{4EE6BBD1-CA5E-4591-02EC-30B2529D0F8D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3" creationId="{39DD95EE-3C39-94CF-121F-6B45542AF3B1}"/>
          </ac:picMkLst>
        </pc:picChg>
        <pc:picChg chg="add mod modCrop">
          <ac:chgData name="A Suresh" userId="04a47b5c-286d-4451-a903-e2334e9230bd" providerId="ADAL" clId="{E9FAF83B-4EE2-4E10-9B1E-7AB9ED2A2F7E}" dt="2025-07-01T03:01:23.688" v="1899" actId="14100"/>
          <ac:picMkLst>
            <pc:docMk/>
            <pc:sldMk cId="2735593034" sldId="263"/>
            <ac:picMk id="15" creationId="{3909D75D-41D3-9255-6226-C9583BF16424}"/>
          </ac:picMkLst>
        </pc:picChg>
      </pc:sldChg>
      <pc:sldChg chg="addSp modSp add mod">
        <pc:chgData name="A Suresh" userId="04a47b5c-286d-4451-a903-e2334e9230bd" providerId="ADAL" clId="{E9FAF83B-4EE2-4E10-9B1E-7AB9ED2A2F7E}" dt="2025-07-01T03:07:47.783" v="2015" actId="14100"/>
        <pc:sldMkLst>
          <pc:docMk/>
          <pc:sldMk cId="3931643094" sldId="264"/>
        </pc:sldMkLst>
        <pc:spChg chg="add mod">
          <ac:chgData name="A Suresh" userId="04a47b5c-286d-4451-a903-e2334e9230bd" providerId="ADAL" clId="{E9FAF83B-4EE2-4E10-9B1E-7AB9ED2A2F7E}" dt="2025-07-01T03:07:32.013" v="2012" actId="14100"/>
          <ac:spMkLst>
            <pc:docMk/>
            <pc:sldMk cId="3931643094" sldId="264"/>
            <ac:spMk id="2" creationId="{C4A257BB-13E6-764E-39AC-5F77D6CC5CA1}"/>
          </ac:spMkLst>
        </pc:spChg>
        <pc:spChg chg="add mod">
          <ac:chgData name="A Suresh" userId="04a47b5c-286d-4451-a903-e2334e9230bd" providerId="ADAL" clId="{E9FAF83B-4EE2-4E10-9B1E-7AB9ED2A2F7E}" dt="2025-06-30T02:59:51.017" v="473" actId="1076"/>
          <ac:spMkLst>
            <pc:docMk/>
            <pc:sldMk cId="3931643094" sldId="264"/>
            <ac:spMk id="4" creationId="{A668AE4E-B0A8-728D-5740-7BCAECC2E467}"/>
          </ac:spMkLst>
        </pc:spChg>
        <pc:spChg chg="add mod">
          <ac:chgData name="A Suresh" userId="04a47b5c-286d-4451-a903-e2334e9230bd" providerId="ADAL" clId="{E9FAF83B-4EE2-4E10-9B1E-7AB9ED2A2F7E}" dt="2025-06-30T02:59:02.058" v="466" actId="1076"/>
          <ac:spMkLst>
            <pc:docMk/>
            <pc:sldMk cId="3931643094" sldId="264"/>
            <ac:spMk id="5" creationId="{0F932BBD-FD69-DAA7-6C2B-AE4751BC9B5A}"/>
          </ac:spMkLst>
        </pc:spChg>
        <pc:spChg chg="add mod">
          <ac:chgData name="A Suresh" userId="04a47b5c-286d-4451-a903-e2334e9230bd" providerId="ADAL" clId="{E9FAF83B-4EE2-4E10-9B1E-7AB9ED2A2F7E}" dt="2025-06-30T02:59:21.137" v="468" actId="1076"/>
          <ac:spMkLst>
            <pc:docMk/>
            <pc:sldMk cId="3931643094" sldId="264"/>
            <ac:spMk id="6" creationId="{61EBC16C-FD06-7B58-8E8C-653BB64E79FA}"/>
          </ac:spMkLst>
        </pc:spChg>
        <pc:spChg chg="add mod">
          <ac:chgData name="A Suresh" userId="04a47b5c-286d-4451-a903-e2334e9230bd" providerId="ADAL" clId="{E9FAF83B-4EE2-4E10-9B1E-7AB9ED2A2F7E}" dt="2025-07-01T03:07:47.783" v="2015" actId="14100"/>
          <ac:spMkLst>
            <pc:docMk/>
            <pc:sldMk cId="3931643094" sldId="264"/>
            <ac:spMk id="7" creationId="{656C7AD3-8820-2750-5365-B9DD04F32751}"/>
          </ac:spMkLst>
        </pc:spChg>
        <pc:picChg chg="add mod modCrop">
          <ac:chgData name="A Suresh" userId="04a47b5c-286d-4451-a903-e2334e9230bd" providerId="ADAL" clId="{E9FAF83B-4EE2-4E10-9B1E-7AB9ED2A2F7E}" dt="2025-06-30T02:57:15.168" v="454" actId="14100"/>
          <ac:picMkLst>
            <pc:docMk/>
            <pc:sldMk cId="3931643094" sldId="264"/>
            <ac:picMk id="3" creationId="{69715FED-EBC8-E040-3370-0701A3DB6320}"/>
          </ac:picMkLst>
        </pc:picChg>
        <pc:picChg chg="add mod modCrop">
          <ac:chgData name="A Suresh" userId="04a47b5c-286d-4451-a903-e2334e9230bd" providerId="ADAL" clId="{E9FAF83B-4EE2-4E10-9B1E-7AB9ED2A2F7E}" dt="2025-06-30T02:59:21.137" v="468" actId="1076"/>
          <ac:picMkLst>
            <pc:docMk/>
            <pc:sldMk cId="3931643094" sldId="264"/>
            <ac:picMk id="8" creationId="{234218DE-F14D-3AE2-9920-F10F9D006369}"/>
          </ac:picMkLst>
        </pc:picChg>
        <pc:picChg chg="add mod">
          <ac:chgData name="A Suresh" userId="04a47b5c-286d-4451-a903-e2334e9230bd" providerId="ADAL" clId="{E9FAF83B-4EE2-4E10-9B1E-7AB9ED2A2F7E}" dt="2025-06-30T02:59:48.129" v="472" actId="14100"/>
          <ac:picMkLst>
            <pc:docMk/>
            <pc:sldMk cId="3931643094" sldId="264"/>
            <ac:picMk id="10" creationId="{DD55879B-E035-948B-AFDC-C72D6515C56F}"/>
          </ac:picMkLst>
        </pc:picChg>
        <pc:picChg chg="add mod modCrop">
          <ac:chgData name="A Suresh" userId="04a47b5c-286d-4451-a903-e2334e9230bd" providerId="ADAL" clId="{E9FAF83B-4EE2-4E10-9B1E-7AB9ED2A2F7E}" dt="2025-06-30T03:00:35.255" v="488" actId="1038"/>
          <ac:picMkLst>
            <pc:docMk/>
            <pc:sldMk cId="3931643094" sldId="264"/>
            <ac:picMk id="12" creationId="{20CD74D8-49CA-C606-878B-1730910C0BC1}"/>
          </ac:picMkLst>
        </pc:picChg>
      </pc:sldChg>
      <pc:sldChg chg="add del">
        <pc:chgData name="A Suresh" userId="04a47b5c-286d-4451-a903-e2334e9230bd" providerId="ADAL" clId="{E9FAF83B-4EE2-4E10-9B1E-7AB9ED2A2F7E}" dt="2025-07-01T03:08:18.085" v="2016" actId="47"/>
        <pc:sldMkLst>
          <pc:docMk/>
          <pc:sldMk cId="3252438444" sldId="265"/>
        </pc:sldMkLst>
      </pc:sldChg>
      <pc:sldChg chg="addSp delSp modSp new mod">
        <pc:chgData name="A Suresh" userId="04a47b5c-286d-4451-a903-e2334e9230bd" providerId="ADAL" clId="{E9FAF83B-4EE2-4E10-9B1E-7AB9ED2A2F7E}" dt="2025-06-30T16:45:00.832" v="495" actId="1076"/>
        <pc:sldMkLst>
          <pc:docMk/>
          <pc:sldMk cId="1402603722" sldId="266"/>
        </pc:sldMkLst>
      </pc:sldChg>
      <pc:sldChg chg="modSp add mod">
        <pc:chgData name="A Suresh" userId="04a47b5c-286d-4451-a903-e2334e9230bd" providerId="ADAL" clId="{E9FAF83B-4EE2-4E10-9B1E-7AB9ED2A2F7E}" dt="2025-06-30T16:45:54.363" v="502" actId="1076"/>
        <pc:sldMkLst>
          <pc:docMk/>
          <pc:sldMk cId="3027542153" sldId="267"/>
        </pc:sldMkLst>
      </pc:sldChg>
      <pc:sldChg chg="modSp add mod">
        <pc:chgData name="A Suresh" userId="04a47b5c-286d-4451-a903-e2334e9230bd" providerId="ADAL" clId="{E9FAF83B-4EE2-4E10-9B1E-7AB9ED2A2F7E}" dt="2025-06-30T16:46:49.685" v="507" actId="1076"/>
        <pc:sldMkLst>
          <pc:docMk/>
          <pc:sldMk cId="2977814202" sldId="268"/>
        </pc:sldMkLst>
      </pc:sldChg>
      <pc:sldChg chg="modSp add mod">
        <pc:chgData name="A Suresh" userId="04a47b5c-286d-4451-a903-e2334e9230bd" providerId="ADAL" clId="{E9FAF83B-4EE2-4E10-9B1E-7AB9ED2A2F7E}" dt="2025-06-30T16:47:34.456" v="515" actId="1076"/>
        <pc:sldMkLst>
          <pc:docMk/>
          <pc:sldMk cId="4205614493" sldId="269"/>
        </pc:sldMkLst>
      </pc:sldChg>
      <pc:sldChg chg="modSp add mod">
        <pc:chgData name="A Suresh" userId="04a47b5c-286d-4451-a903-e2334e9230bd" providerId="ADAL" clId="{E9FAF83B-4EE2-4E10-9B1E-7AB9ED2A2F7E}" dt="2025-06-30T16:48:10.164" v="519" actId="1076"/>
        <pc:sldMkLst>
          <pc:docMk/>
          <pc:sldMk cId="1559635553" sldId="270"/>
        </pc:sldMkLst>
        <pc:spChg chg="mod">
          <ac:chgData name="A Suresh" userId="04a47b5c-286d-4451-a903-e2334e9230bd" providerId="ADAL" clId="{E9FAF83B-4EE2-4E10-9B1E-7AB9ED2A2F7E}" dt="2025-06-30T16:48:10.164" v="519" actId="1076"/>
          <ac:spMkLst>
            <pc:docMk/>
            <pc:sldMk cId="1559635553" sldId="270"/>
            <ac:spMk id="4" creationId="{06F72E7A-78E1-A847-23DA-D55F8D38EB86}"/>
          </ac:spMkLst>
        </pc:spChg>
      </pc:sldChg>
      <pc:sldChg chg="modSp add mod">
        <pc:chgData name="A Suresh" userId="04a47b5c-286d-4451-a903-e2334e9230bd" providerId="ADAL" clId="{E9FAF83B-4EE2-4E10-9B1E-7AB9ED2A2F7E}" dt="2025-06-30T16:49:37.799" v="524" actId="1076"/>
        <pc:sldMkLst>
          <pc:docMk/>
          <pc:sldMk cId="412367469" sldId="271"/>
        </pc:sldMkLst>
        <pc:spChg chg="mod">
          <ac:chgData name="A Suresh" userId="04a47b5c-286d-4451-a903-e2334e9230bd" providerId="ADAL" clId="{E9FAF83B-4EE2-4E10-9B1E-7AB9ED2A2F7E}" dt="2025-06-30T16:49:37.799" v="524" actId="1076"/>
          <ac:spMkLst>
            <pc:docMk/>
            <pc:sldMk cId="412367469" sldId="271"/>
            <ac:spMk id="4" creationId="{286DD60D-8B75-EC51-E249-40D06FCB47F4}"/>
          </ac:spMkLst>
        </pc:spChg>
      </pc:sldChg>
      <pc:sldChg chg="modSp add mod">
        <pc:chgData name="A Suresh" userId="04a47b5c-286d-4451-a903-e2334e9230bd" providerId="ADAL" clId="{E9FAF83B-4EE2-4E10-9B1E-7AB9ED2A2F7E}" dt="2025-06-30T16:51:12.893" v="535" actId="113"/>
        <pc:sldMkLst>
          <pc:docMk/>
          <pc:sldMk cId="991287447" sldId="272"/>
        </pc:sldMkLst>
        <pc:spChg chg="mod">
          <ac:chgData name="A Suresh" userId="04a47b5c-286d-4451-a903-e2334e9230bd" providerId="ADAL" clId="{E9FAF83B-4EE2-4E10-9B1E-7AB9ED2A2F7E}" dt="2025-06-30T16:51:12.893" v="535" actId="113"/>
          <ac:spMkLst>
            <pc:docMk/>
            <pc:sldMk cId="991287447" sldId="272"/>
            <ac:spMk id="4" creationId="{8E37CDA3-64C3-1D01-B709-6B58803A924E}"/>
          </ac:spMkLst>
        </pc:spChg>
      </pc:sldChg>
      <pc:sldChg chg="modSp add mod">
        <pc:chgData name="A Suresh" userId="04a47b5c-286d-4451-a903-e2334e9230bd" providerId="ADAL" clId="{E9FAF83B-4EE2-4E10-9B1E-7AB9ED2A2F7E}" dt="2025-06-30T16:52:01.073" v="539"/>
        <pc:sldMkLst>
          <pc:docMk/>
          <pc:sldMk cId="1437471013" sldId="273"/>
        </pc:sldMkLst>
        <pc:spChg chg="mod">
          <ac:chgData name="A Suresh" userId="04a47b5c-286d-4451-a903-e2334e9230bd" providerId="ADAL" clId="{E9FAF83B-4EE2-4E10-9B1E-7AB9ED2A2F7E}" dt="2025-06-30T16:52:01.073" v="539"/>
          <ac:spMkLst>
            <pc:docMk/>
            <pc:sldMk cId="1437471013" sldId="273"/>
            <ac:spMk id="4" creationId="{9CF0565A-E482-00AC-0F5E-52B21578D011}"/>
          </ac:spMkLst>
        </pc:spChg>
      </pc:sldChg>
      <pc:sldChg chg="modSp add mod">
        <pc:chgData name="A Suresh" userId="04a47b5c-286d-4451-a903-e2334e9230bd" providerId="ADAL" clId="{E9FAF83B-4EE2-4E10-9B1E-7AB9ED2A2F7E}" dt="2025-06-30T16:52:41.897" v="545"/>
        <pc:sldMkLst>
          <pc:docMk/>
          <pc:sldMk cId="2794579260" sldId="274"/>
        </pc:sldMkLst>
        <pc:spChg chg="mod">
          <ac:chgData name="A Suresh" userId="04a47b5c-286d-4451-a903-e2334e9230bd" providerId="ADAL" clId="{E9FAF83B-4EE2-4E10-9B1E-7AB9ED2A2F7E}" dt="2025-06-30T16:52:41.897" v="545"/>
          <ac:spMkLst>
            <pc:docMk/>
            <pc:sldMk cId="2794579260" sldId="274"/>
            <ac:spMk id="4" creationId="{4F437F79-E37A-34F2-4225-084F267C24C6}"/>
          </ac:spMkLst>
        </pc:spChg>
      </pc:sldChg>
      <pc:sldChg chg="modSp add mod">
        <pc:chgData name="A Suresh" userId="04a47b5c-286d-4451-a903-e2334e9230bd" providerId="ADAL" clId="{E9FAF83B-4EE2-4E10-9B1E-7AB9ED2A2F7E}" dt="2025-06-30T16:53:16.246" v="551"/>
        <pc:sldMkLst>
          <pc:docMk/>
          <pc:sldMk cId="2506545537" sldId="275"/>
        </pc:sldMkLst>
        <pc:spChg chg="mod">
          <ac:chgData name="A Suresh" userId="04a47b5c-286d-4451-a903-e2334e9230bd" providerId="ADAL" clId="{E9FAF83B-4EE2-4E10-9B1E-7AB9ED2A2F7E}" dt="2025-06-30T16:53:16.246" v="551"/>
          <ac:spMkLst>
            <pc:docMk/>
            <pc:sldMk cId="2506545537" sldId="275"/>
            <ac:spMk id="4" creationId="{EB007BC2-CA71-3528-7F2A-C9F9A3912D32}"/>
          </ac:spMkLst>
        </pc:spChg>
      </pc:sldChg>
      <pc:sldChg chg="addSp delSp modSp new mod">
        <pc:chgData name="A Suresh" userId="04a47b5c-286d-4451-a903-e2334e9230bd" providerId="ADAL" clId="{E9FAF83B-4EE2-4E10-9B1E-7AB9ED2A2F7E}" dt="2025-06-30T17:25:26.222" v="803" actId="14100"/>
        <pc:sldMkLst>
          <pc:docMk/>
          <pc:sldMk cId="3668764582" sldId="276"/>
        </pc:sldMkLst>
      </pc:sldChg>
      <pc:sldChg chg="addSp delSp modSp new mod">
        <pc:chgData name="A Suresh" userId="04a47b5c-286d-4451-a903-e2334e9230bd" providerId="ADAL" clId="{E9FAF83B-4EE2-4E10-9B1E-7AB9ED2A2F7E}" dt="2025-06-30T17:44:17.917" v="1047" actId="1036"/>
        <pc:sldMkLst>
          <pc:docMk/>
          <pc:sldMk cId="4199513361" sldId="277"/>
        </pc:sldMkLst>
        <pc:spChg chg="add mod">
          <ac:chgData name="A Suresh" userId="04a47b5c-286d-4451-a903-e2334e9230bd" providerId="ADAL" clId="{E9FAF83B-4EE2-4E10-9B1E-7AB9ED2A2F7E}" dt="2025-06-30T17:37:15.980" v="922" actId="1036"/>
          <ac:spMkLst>
            <pc:docMk/>
            <pc:sldMk cId="4199513361" sldId="277"/>
            <ac:spMk id="8" creationId="{5B963030-C53F-6350-B854-31908168FCC8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0" creationId="{B31C9D61-BDB0-7AED-D0A8-CFBDEB5867B6}"/>
          </ac:spMkLst>
        </pc:spChg>
        <pc:spChg chg="add mod">
          <ac:chgData name="A Suresh" userId="04a47b5c-286d-4451-a903-e2334e9230bd" providerId="ADAL" clId="{E9FAF83B-4EE2-4E10-9B1E-7AB9ED2A2F7E}" dt="2025-06-30T17:35:05.951" v="851" actId="1037"/>
          <ac:spMkLst>
            <pc:docMk/>
            <pc:sldMk cId="4199513361" sldId="277"/>
            <ac:spMk id="11" creationId="{79D1750D-FF01-CEC2-5721-10558BCBB35F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2" creationId="{97812F99-A6C1-DBC1-CD0C-DA237E7E7728}"/>
          </ac:spMkLst>
        </pc:spChg>
        <pc:spChg chg="add mod">
          <ac:chgData name="A Suresh" userId="04a47b5c-286d-4451-a903-e2334e9230bd" providerId="ADAL" clId="{E9FAF83B-4EE2-4E10-9B1E-7AB9ED2A2F7E}" dt="2025-06-30T17:35:28.658" v="863" actId="1035"/>
          <ac:spMkLst>
            <pc:docMk/>
            <pc:sldMk cId="4199513361" sldId="277"/>
            <ac:spMk id="13" creationId="{3D000CF0-3197-F744-46B8-5EB429ECE8D5}"/>
          </ac:spMkLst>
        </pc:spChg>
        <pc:spChg chg="add mod">
          <ac:chgData name="A Suresh" userId="04a47b5c-286d-4451-a903-e2334e9230bd" providerId="ADAL" clId="{E9FAF83B-4EE2-4E10-9B1E-7AB9ED2A2F7E}" dt="2025-06-30T17:36:06.582" v="891" actId="207"/>
          <ac:spMkLst>
            <pc:docMk/>
            <pc:sldMk cId="4199513361" sldId="277"/>
            <ac:spMk id="14" creationId="{E0078B9C-2356-FF66-72E3-C3CE4E295732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5" creationId="{F8283DCC-07DF-8E21-560A-EE406950AFE8}"/>
          </ac:spMkLst>
        </pc:spChg>
        <pc:spChg chg="add mod">
          <ac:chgData name="A Suresh" userId="04a47b5c-286d-4451-a903-e2334e9230bd" providerId="ADAL" clId="{E9FAF83B-4EE2-4E10-9B1E-7AB9ED2A2F7E}" dt="2025-06-30T17:36:40.718" v="901" actId="1076"/>
          <ac:spMkLst>
            <pc:docMk/>
            <pc:sldMk cId="4199513361" sldId="277"/>
            <ac:spMk id="16" creationId="{D1D785DC-0149-B97D-BAEB-08D2897B91BD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7" creationId="{2F6EEE00-93B6-D099-CC06-6F2194E787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8" creationId="{3F00EBD4-B2FB-D17A-8028-314F8FA91293}"/>
          </ac:spMkLst>
        </pc:spChg>
        <pc:spChg chg="add mod">
          <ac:chgData name="A Suresh" userId="04a47b5c-286d-4451-a903-e2334e9230bd" providerId="ADAL" clId="{E9FAF83B-4EE2-4E10-9B1E-7AB9ED2A2F7E}" dt="2025-06-30T17:40:16.190" v="948" actId="1076"/>
          <ac:spMkLst>
            <pc:docMk/>
            <pc:sldMk cId="4199513361" sldId="277"/>
            <ac:spMk id="22" creationId="{7A5FC7DA-57FC-8C90-F23B-59BFF64D9B11}"/>
          </ac:spMkLst>
        </pc:spChg>
        <pc:spChg chg="add mod">
          <ac:chgData name="A Suresh" userId="04a47b5c-286d-4451-a903-e2334e9230bd" providerId="ADAL" clId="{E9FAF83B-4EE2-4E10-9B1E-7AB9ED2A2F7E}" dt="2025-06-30T17:40:37.873" v="956" actId="1037"/>
          <ac:spMkLst>
            <pc:docMk/>
            <pc:sldMk cId="4199513361" sldId="277"/>
            <ac:spMk id="23" creationId="{91232C31-E8D2-E2AE-3DA8-29206AD17E5B}"/>
          </ac:spMkLst>
        </pc:spChg>
        <pc:spChg chg="add mod">
          <ac:chgData name="A Suresh" userId="04a47b5c-286d-4451-a903-e2334e9230bd" providerId="ADAL" clId="{E9FAF83B-4EE2-4E10-9B1E-7AB9ED2A2F7E}" dt="2025-06-30T17:42:22.728" v="971" actId="14100"/>
          <ac:spMkLst>
            <pc:docMk/>
            <pc:sldMk cId="4199513361" sldId="277"/>
            <ac:spMk id="26" creationId="{121A0A0A-528F-A086-F541-15BDE3A2A3BE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7" creationId="{9A30AAAB-7928-21CE-ECC1-923D0E6F26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8" creationId="{1BDA294D-E66A-056C-B741-F9CEA068818D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0" creationId="{4AD08455-F406-B8E6-5625-B3CE21936A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1" creationId="{06505CD6-B864-7290-1DF7-240B77D321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2" creationId="{5FF89D72-4106-1EFC-31EF-AF36C88A5100}"/>
          </ac:spMkLst>
        </pc:spChg>
        <pc:picChg chg="add mod">
          <ac:chgData name="A Suresh" userId="04a47b5c-286d-4451-a903-e2334e9230bd" providerId="ADAL" clId="{E9FAF83B-4EE2-4E10-9B1E-7AB9ED2A2F7E}" dt="2025-06-30T17:37:06.260" v="902" actId="1076"/>
          <ac:picMkLst>
            <pc:docMk/>
            <pc:sldMk cId="4199513361" sldId="277"/>
            <ac:picMk id="5" creationId="{806365AA-87F5-B3AD-9AA4-40428D2DC600}"/>
          </ac:picMkLst>
        </pc:picChg>
        <pc:picChg chg="add mod modCrop">
          <ac:chgData name="A Suresh" userId="04a47b5c-286d-4451-a903-e2334e9230bd" providerId="ADAL" clId="{E9FAF83B-4EE2-4E10-9B1E-7AB9ED2A2F7E}" dt="2025-06-30T17:37:19.521" v="933" actId="1036"/>
          <ac:picMkLst>
            <pc:docMk/>
            <pc:sldMk cId="4199513361" sldId="277"/>
            <ac:picMk id="7" creationId="{3F7E40ED-222F-E7F8-2EC0-7F9222FF421C}"/>
          </ac:picMkLst>
        </pc:picChg>
        <pc:picChg chg="add mod">
          <ac:chgData name="A Suresh" userId="04a47b5c-286d-4451-a903-e2334e9230bd" providerId="ADAL" clId="{E9FAF83B-4EE2-4E10-9B1E-7AB9ED2A2F7E}" dt="2025-06-30T17:34:37.364" v="846"/>
          <ac:picMkLst>
            <pc:docMk/>
            <pc:sldMk cId="4199513361" sldId="277"/>
            <ac:picMk id="9" creationId="{F08FA406-928D-14F7-F36B-9E15F165625F}"/>
          </ac:picMkLst>
        </pc:picChg>
        <pc:picChg chg="add mod modCrop">
          <ac:chgData name="A Suresh" userId="04a47b5c-286d-4451-a903-e2334e9230bd" providerId="ADAL" clId="{E9FAF83B-4EE2-4E10-9B1E-7AB9ED2A2F7E}" dt="2025-06-30T17:40:21.629" v="952" actId="1036"/>
          <ac:picMkLst>
            <pc:docMk/>
            <pc:sldMk cId="4199513361" sldId="277"/>
            <ac:picMk id="19" creationId="{1C560CC3-6A42-248E-4E2C-3ADC491E4DA0}"/>
          </ac:picMkLst>
        </pc:picChg>
        <pc:picChg chg="add mod">
          <ac:chgData name="A Suresh" userId="04a47b5c-286d-4451-a903-e2334e9230bd" providerId="ADAL" clId="{E9FAF83B-4EE2-4E10-9B1E-7AB9ED2A2F7E}" dt="2025-06-30T17:40:00.977" v="946" actId="1076"/>
          <ac:picMkLst>
            <pc:docMk/>
            <pc:sldMk cId="4199513361" sldId="277"/>
            <ac:picMk id="21" creationId="{79E62287-14B2-EAAE-4F73-763F4FA258C2}"/>
          </ac:picMkLst>
        </pc:picChg>
        <pc:picChg chg="add mod modCrop">
          <ac:chgData name="A Suresh" userId="04a47b5c-286d-4451-a903-e2334e9230bd" providerId="ADAL" clId="{E9FAF83B-4EE2-4E10-9B1E-7AB9ED2A2F7E}" dt="2025-06-30T17:41:47.853" v="965" actId="1076"/>
          <ac:picMkLst>
            <pc:docMk/>
            <pc:sldMk cId="4199513361" sldId="277"/>
            <ac:picMk id="25" creationId="{6D7E5226-634D-E644-B3A8-7295D9E5A41D}"/>
          </ac:picMkLst>
        </pc:picChg>
      </pc:sldChg>
      <pc:sldChg chg="addSp delSp modSp new mod">
        <pc:chgData name="A Suresh" userId="04a47b5c-286d-4451-a903-e2334e9230bd" providerId="ADAL" clId="{E9FAF83B-4EE2-4E10-9B1E-7AB9ED2A2F7E}" dt="2025-06-30T17:58:11.600" v="1234" actId="692"/>
        <pc:sldMkLst>
          <pc:docMk/>
          <pc:sldMk cId="36637442" sldId="278"/>
        </pc:sldMkLst>
        <pc:spChg chg="add mod">
          <ac:chgData name="A Suresh" userId="04a47b5c-286d-4451-a903-e2334e9230bd" providerId="ADAL" clId="{E9FAF83B-4EE2-4E10-9B1E-7AB9ED2A2F7E}" dt="2025-06-30T17:56:24.029" v="1204" actId="1076"/>
          <ac:spMkLst>
            <pc:docMk/>
            <pc:sldMk cId="36637442" sldId="278"/>
            <ac:spMk id="6" creationId="{CE84811C-7937-61C3-28CC-EF9857F417DC}"/>
          </ac:spMkLst>
        </pc:spChg>
        <pc:spChg chg="add mod">
          <ac:chgData name="A Suresh" userId="04a47b5c-286d-4451-a903-e2334e9230bd" providerId="ADAL" clId="{E9FAF83B-4EE2-4E10-9B1E-7AB9ED2A2F7E}" dt="2025-06-30T17:55:28.483" v="1136" actId="1035"/>
          <ac:spMkLst>
            <pc:docMk/>
            <pc:sldMk cId="36637442" sldId="278"/>
            <ac:spMk id="8" creationId="{76B513ED-4BD3-4127-88C1-B7203A942A88}"/>
          </ac:spMkLst>
        </pc:spChg>
        <pc:spChg chg="add mod">
          <ac:chgData name="A Suresh" userId="04a47b5c-286d-4451-a903-e2334e9230bd" providerId="ADAL" clId="{E9FAF83B-4EE2-4E10-9B1E-7AB9ED2A2F7E}" dt="2025-06-30T17:56:35.785" v="1215" actId="14100"/>
          <ac:spMkLst>
            <pc:docMk/>
            <pc:sldMk cId="36637442" sldId="278"/>
            <ac:spMk id="9" creationId="{40F327EF-DA37-D4D7-02C7-AEA19AB2E65E}"/>
          </ac:spMkLst>
        </pc:spChg>
        <pc:spChg chg="add mod">
          <ac:chgData name="A Suresh" userId="04a47b5c-286d-4451-a903-e2334e9230bd" providerId="ADAL" clId="{E9FAF83B-4EE2-4E10-9B1E-7AB9ED2A2F7E}" dt="2025-06-30T17:56:03.375" v="1200" actId="1035"/>
          <ac:spMkLst>
            <pc:docMk/>
            <pc:sldMk cId="36637442" sldId="278"/>
            <ac:spMk id="13" creationId="{E1C3521B-8826-C555-C9A3-1F52B6D14589}"/>
          </ac:spMkLst>
        </pc:spChg>
        <pc:spChg chg="add mod">
          <ac:chgData name="A Suresh" userId="04a47b5c-286d-4451-a903-e2334e9230bd" providerId="ADAL" clId="{E9FAF83B-4EE2-4E10-9B1E-7AB9ED2A2F7E}" dt="2025-06-30T17:55:39.015" v="1151" actId="14100"/>
          <ac:spMkLst>
            <pc:docMk/>
            <pc:sldMk cId="36637442" sldId="278"/>
            <ac:spMk id="16" creationId="{1B8D8CBE-CDFC-73C5-1BCC-D8AFBF14C26B}"/>
          </ac:spMkLst>
        </pc:spChg>
        <pc:spChg chg="add mod">
          <ac:chgData name="A Suresh" userId="04a47b5c-286d-4451-a903-e2334e9230bd" providerId="ADAL" clId="{E9FAF83B-4EE2-4E10-9B1E-7AB9ED2A2F7E}" dt="2025-06-30T17:57:44.237" v="1224" actId="14100"/>
          <ac:spMkLst>
            <pc:docMk/>
            <pc:sldMk cId="36637442" sldId="278"/>
            <ac:spMk id="17" creationId="{5E7A508D-1E34-DCB2-0369-BD0481E1A68D}"/>
          </ac:spMkLst>
        </pc:spChg>
        <pc:picChg chg="add mod">
          <ac:chgData name="A Suresh" userId="04a47b5c-286d-4451-a903-e2334e9230bd" providerId="ADAL" clId="{E9FAF83B-4EE2-4E10-9B1E-7AB9ED2A2F7E}" dt="2025-06-30T17:56:20.429" v="1203" actId="1076"/>
          <ac:picMkLst>
            <pc:docMk/>
            <pc:sldMk cId="36637442" sldId="278"/>
            <ac:picMk id="5" creationId="{B3585117-C11A-4515-6AF7-7E10F1EFAED3}"/>
          </ac:picMkLst>
        </pc:picChg>
        <pc:picChg chg="add mod">
          <ac:chgData name="A Suresh" userId="04a47b5c-286d-4451-a903-e2334e9230bd" providerId="ADAL" clId="{E9FAF83B-4EE2-4E10-9B1E-7AB9ED2A2F7E}" dt="2025-06-30T17:55:28.483" v="1136" actId="1035"/>
          <ac:picMkLst>
            <pc:docMk/>
            <pc:sldMk cId="36637442" sldId="278"/>
            <ac:picMk id="7" creationId="{F8748493-7654-462D-70F2-629E50149340}"/>
          </ac:picMkLst>
        </pc:picChg>
        <pc:picChg chg="add mod modCrop">
          <ac:chgData name="A Suresh" userId="04a47b5c-286d-4451-a903-e2334e9230bd" providerId="ADAL" clId="{E9FAF83B-4EE2-4E10-9B1E-7AB9ED2A2F7E}" dt="2025-06-30T17:58:11.600" v="1234" actId="692"/>
          <ac:picMkLst>
            <pc:docMk/>
            <pc:sldMk cId="36637442" sldId="278"/>
            <ac:picMk id="11" creationId="{5C67D857-6AA5-C7B5-73A4-E8CEB91B8409}"/>
          </ac:picMkLst>
        </pc:picChg>
        <pc:picChg chg="add mod">
          <ac:chgData name="A Suresh" userId="04a47b5c-286d-4451-a903-e2334e9230bd" providerId="ADAL" clId="{E9FAF83B-4EE2-4E10-9B1E-7AB9ED2A2F7E}" dt="2025-06-30T17:56:03.375" v="1200" actId="1035"/>
          <ac:picMkLst>
            <pc:docMk/>
            <pc:sldMk cId="36637442" sldId="278"/>
            <ac:picMk id="12" creationId="{0C524641-EEF5-0AF1-F48F-01BC0C1618C2}"/>
          </ac:picMkLst>
        </pc:picChg>
        <pc:picChg chg="add mod">
          <ac:chgData name="A Suresh" userId="04a47b5c-286d-4451-a903-e2334e9230bd" providerId="ADAL" clId="{E9FAF83B-4EE2-4E10-9B1E-7AB9ED2A2F7E}" dt="2025-06-30T17:55:44.134" v="1175" actId="1035"/>
          <ac:picMkLst>
            <pc:docMk/>
            <pc:sldMk cId="36637442" sldId="278"/>
            <ac:picMk id="15" creationId="{F1D6D149-E296-E886-A1C6-2B1335E59A9C}"/>
          </ac:picMkLst>
        </pc:picChg>
        <pc:picChg chg="add mod modCrop">
          <ac:chgData name="A Suresh" userId="04a47b5c-286d-4451-a903-e2334e9230bd" providerId="ADAL" clId="{E9FAF83B-4EE2-4E10-9B1E-7AB9ED2A2F7E}" dt="2025-06-30T17:57:47.447" v="1228" actId="1035"/>
          <ac:picMkLst>
            <pc:docMk/>
            <pc:sldMk cId="36637442" sldId="278"/>
            <ac:picMk id="19" creationId="{3E3221E6-883C-EC39-3A5A-733868B02EA3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2:51:09.579" v="1763" actId="14100"/>
        <pc:sldMkLst>
          <pc:docMk/>
          <pc:sldMk cId="1912331729" sldId="279"/>
        </pc:sldMkLst>
        <pc:spChg chg="add mod">
          <ac:chgData name="A Suresh" userId="04a47b5c-286d-4451-a903-e2334e9230bd" providerId="ADAL" clId="{E9FAF83B-4EE2-4E10-9B1E-7AB9ED2A2F7E}" dt="2025-07-01T02:37:23.147" v="1496" actId="1076"/>
          <ac:spMkLst>
            <pc:docMk/>
            <pc:sldMk cId="1912331729" sldId="279"/>
            <ac:spMk id="15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37:32.713" v="1498" actId="1076"/>
          <ac:spMkLst>
            <pc:docMk/>
            <pc:sldMk cId="1912331729" sldId="279"/>
            <ac:spMk id="16" creationId="{595148E5-0E05-A599-AE60-7EB93669658F}"/>
          </ac:spMkLst>
        </pc:spChg>
        <pc:spChg chg="add mod">
          <ac:chgData name="A Suresh" userId="04a47b5c-286d-4451-a903-e2334e9230bd" providerId="ADAL" clId="{E9FAF83B-4EE2-4E10-9B1E-7AB9ED2A2F7E}" dt="2025-07-01T02:45:01.376" v="1660" actId="1038"/>
          <ac:spMkLst>
            <pc:docMk/>
            <pc:sldMk cId="1912331729" sldId="279"/>
            <ac:spMk id="17" creationId="{7D92F121-EBF1-4ED0-EC1B-CA63D7ABE496}"/>
          </ac:spMkLst>
        </pc:spChg>
        <pc:spChg chg="add mod">
          <ac:chgData name="A Suresh" userId="04a47b5c-286d-4451-a903-e2334e9230bd" providerId="ADAL" clId="{E9FAF83B-4EE2-4E10-9B1E-7AB9ED2A2F7E}" dt="2025-07-01T02:38:11.883" v="1513" actId="1076"/>
          <ac:spMkLst>
            <pc:docMk/>
            <pc:sldMk cId="1912331729" sldId="279"/>
            <ac:spMk id="18" creationId="{FED35DA0-51A4-C161-BA01-69F733682D91}"/>
          </ac:spMkLst>
        </pc:spChg>
        <pc:spChg chg="add mod">
          <ac:chgData name="A Suresh" userId="04a47b5c-286d-4451-a903-e2334e9230bd" providerId="ADAL" clId="{E9FAF83B-4EE2-4E10-9B1E-7AB9ED2A2F7E}" dt="2025-07-01T02:38:30.316" v="1517" actId="1076"/>
          <ac:spMkLst>
            <pc:docMk/>
            <pc:sldMk cId="1912331729" sldId="279"/>
            <ac:spMk id="20" creationId="{C7615598-6B14-5361-2625-A9BCCDC178DC}"/>
          </ac:spMkLst>
        </pc:spChg>
        <pc:spChg chg="add mod">
          <ac:chgData name="A Suresh" userId="04a47b5c-286d-4451-a903-e2334e9230bd" providerId="ADAL" clId="{E9FAF83B-4EE2-4E10-9B1E-7AB9ED2A2F7E}" dt="2025-07-01T02:38:38.305" v="1519" actId="1076"/>
          <ac:spMkLst>
            <pc:docMk/>
            <pc:sldMk cId="1912331729" sldId="279"/>
            <ac:spMk id="21" creationId="{7CB8F8CC-B301-2567-249F-0D4D2F811403}"/>
          </ac:spMkLst>
        </pc:spChg>
        <pc:spChg chg="add mod">
          <ac:chgData name="A Suresh" userId="04a47b5c-286d-4451-a903-e2334e9230bd" providerId="ADAL" clId="{E9FAF83B-4EE2-4E10-9B1E-7AB9ED2A2F7E}" dt="2025-07-01T02:44:09.168" v="1641" actId="1036"/>
          <ac:spMkLst>
            <pc:docMk/>
            <pc:sldMk cId="1912331729" sldId="279"/>
            <ac:spMk id="22" creationId="{CED3FE4D-3CE9-C9E0-59E5-88EDF1320898}"/>
          </ac:spMkLst>
        </pc:spChg>
        <pc:spChg chg="add mod">
          <ac:chgData name="A Suresh" userId="04a47b5c-286d-4451-a903-e2334e9230bd" providerId="ADAL" clId="{E9FAF83B-4EE2-4E10-9B1E-7AB9ED2A2F7E}" dt="2025-07-01T02:44:04.514" v="1636" actId="1076"/>
          <ac:spMkLst>
            <pc:docMk/>
            <pc:sldMk cId="1912331729" sldId="279"/>
            <ac:spMk id="23" creationId="{416FF6E9-885F-BF43-E8C1-373BC019EE1A}"/>
          </ac:spMkLst>
        </pc:spChg>
        <pc:spChg chg="add mod">
          <ac:chgData name="A Suresh" userId="04a47b5c-286d-4451-a903-e2334e9230bd" providerId="ADAL" clId="{E9FAF83B-4EE2-4E10-9B1E-7AB9ED2A2F7E}" dt="2025-07-01T02:44:35.138" v="1652" actId="1037"/>
          <ac:spMkLst>
            <pc:docMk/>
            <pc:sldMk cId="1912331729" sldId="279"/>
            <ac:spMk id="24" creationId="{7410E665-7FD7-88CC-23EA-486D97E718D7}"/>
          </ac:spMkLst>
        </pc:spChg>
        <pc:spChg chg="add mod">
          <ac:chgData name="A Suresh" userId="04a47b5c-286d-4451-a903-e2334e9230bd" providerId="ADAL" clId="{E9FAF83B-4EE2-4E10-9B1E-7AB9ED2A2F7E}" dt="2025-07-01T02:44:55.669" v="1653" actId="14100"/>
          <ac:spMkLst>
            <pc:docMk/>
            <pc:sldMk cId="1912331729" sldId="279"/>
            <ac:spMk id="25" creationId="{F56FE416-77BA-ACE1-715E-B410B9265D22}"/>
          </ac:spMkLst>
        </pc:spChg>
        <pc:spChg chg="add mod">
          <ac:chgData name="A Suresh" userId="04a47b5c-286d-4451-a903-e2334e9230bd" providerId="ADAL" clId="{E9FAF83B-4EE2-4E10-9B1E-7AB9ED2A2F7E}" dt="2025-07-01T02:45:54.984" v="1676" actId="14100"/>
          <ac:spMkLst>
            <pc:docMk/>
            <pc:sldMk cId="1912331729" sldId="279"/>
            <ac:spMk id="26" creationId="{823EB3B9-255E-D461-32D7-46F6E9D4FC55}"/>
          </ac:spMkLst>
        </pc:spChg>
        <pc:spChg chg="add mod">
          <ac:chgData name="A Suresh" userId="04a47b5c-286d-4451-a903-e2334e9230bd" providerId="ADAL" clId="{E9FAF83B-4EE2-4E10-9B1E-7AB9ED2A2F7E}" dt="2025-07-01T02:46:09.426" v="1685" actId="1037"/>
          <ac:spMkLst>
            <pc:docMk/>
            <pc:sldMk cId="1912331729" sldId="279"/>
            <ac:spMk id="27" creationId="{83B91A24-D4B1-CDE1-5FD4-799F1B176E3D}"/>
          </ac:spMkLst>
        </pc:spChg>
        <pc:spChg chg="add mod">
          <ac:chgData name="A Suresh" userId="04a47b5c-286d-4451-a903-e2334e9230bd" providerId="ADAL" clId="{E9FAF83B-4EE2-4E10-9B1E-7AB9ED2A2F7E}" dt="2025-07-01T02:46:49.429" v="1692" actId="14100"/>
          <ac:spMkLst>
            <pc:docMk/>
            <pc:sldMk cId="1912331729" sldId="279"/>
            <ac:spMk id="28" creationId="{B1ECDCF5-FC68-C83C-016F-0EBA0F45BD7C}"/>
          </ac:spMkLst>
        </pc:spChg>
        <pc:spChg chg="add mod">
          <ac:chgData name="A Suresh" userId="04a47b5c-286d-4451-a903-e2334e9230bd" providerId="ADAL" clId="{E9FAF83B-4EE2-4E10-9B1E-7AB9ED2A2F7E}" dt="2025-07-01T02:47:04.381" v="1696" actId="14100"/>
          <ac:spMkLst>
            <pc:docMk/>
            <pc:sldMk cId="1912331729" sldId="279"/>
            <ac:spMk id="29" creationId="{3D610B74-8DE9-6AF4-D3BA-8030DA13C7BC}"/>
          </ac:spMkLst>
        </pc:spChg>
        <pc:spChg chg="add mod">
          <ac:chgData name="A Suresh" userId="04a47b5c-286d-4451-a903-e2334e9230bd" providerId="ADAL" clId="{E9FAF83B-4EE2-4E10-9B1E-7AB9ED2A2F7E}" dt="2025-07-01T02:47:16.558" v="1699" actId="14100"/>
          <ac:spMkLst>
            <pc:docMk/>
            <pc:sldMk cId="1912331729" sldId="279"/>
            <ac:spMk id="30" creationId="{770C3BCF-97DD-FE87-805B-6D2E5A388C2A}"/>
          </ac:spMkLst>
        </pc:spChg>
        <pc:spChg chg="add mod">
          <ac:chgData name="A Suresh" userId="04a47b5c-286d-4451-a903-e2334e9230bd" providerId="ADAL" clId="{E9FAF83B-4EE2-4E10-9B1E-7AB9ED2A2F7E}" dt="2025-07-01T02:47:54.561" v="1717" actId="207"/>
          <ac:spMkLst>
            <pc:docMk/>
            <pc:sldMk cId="1912331729" sldId="279"/>
            <ac:spMk id="31" creationId="{F9169FB2-06D6-F9B3-88EB-77FA5735A5E7}"/>
          </ac:spMkLst>
        </pc:spChg>
        <pc:spChg chg="add mod">
          <ac:chgData name="A Suresh" userId="04a47b5c-286d-4451-a903-e2334e9230bd" providerId="ADAL" clId="{E9FAF83B-4EE2-4E10-9B1E-7AB9ED2A2F7E}" dt="2025-07-01T02:48:30.466" v="1724" actId="14100"/>
          <ac:spMkLst>
            <pc:docMk/>
            <pc:sldMk cId="1912331729" sldId="279"/>
            <ac:spMk id="32" creationId="{5C50D484-D690-D90F-3BDD-89781745965E}"/>
          </ac:spMkLst>
        </pc:spChg>
        <pc:spChg chg="add mod">
          <ac:chgData name="A Suresh" userId="04a47b5c-286d-4451-a903-e2334e9230bd" providerId="ADAL" clId="{E9FAF83B-4EE2-4E10-9B1E-7AB9ED2A2F7E}" dt="2025-07-01T02:48:47.165" v="1729" actId="14100"/>
          <ac:spMkLst>
            <pc:docMk/>
            <pc:sldMk cId="1912331729" sldId="279"/>
            <ac:spMk id="33" creationId="{3D4A184E-6F8D-E4E3-4B92-1886728598A5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4" creationId="{EFC4D268-E8A4-3DA8-7153-4EE0EB9DAEB4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5" creationId="{592A1227-ECF5-53D8-5ABE-9F39389C4869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6" creationId="{E793AFB9-1F8D-681B-5CA0-56F11922BDF0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7" creationId="{41DEC670-33F5-B9FF-F1DB-843A7DB696C7}"/>
          </ac:spMkLst>
        </pc:spChg>
        <pc:spChg chg="add mod">
          <ac:chgData name="A Suresh" userId="04a47b5c-286d-4451-a903-e2334e9230bd" providerId="ADAL" clId="{E9FAF83B-4EE2-4E10-9B1E-7AB9ED2A2F7E}" dt="2025-07-01T02:49:54.753" v="1745" actId="14100"/>
          <ac:spMkLst>
            <pc:docMk/>
            <pc:sldMk cId="1912331729" sldId="279"/>
            <ac:spMk id="38" creationId="{6B730E1A-A248-128B-2D13-6C25838BE528}"/>
          </ac:spMkLst>
        </pc:spChg>
        <pc:spChg chg="add mod">
          <ac:chgData name="A Suresh" userId="04a47b5c-286d-4451-a903-e2334e9230bd" providerId="ADAL" clId="{E9FAF83B-4EE2-4E10-9B1E-7AB9ED2A2F7E}" dt="2025-07-01T02:50:03.782" v="1751" actId="14100"/>
          <ac:spMkLst>
            <pc:docMk/>
            <pc:sldMk cId="1912331729" sldId="279"/>
            <ac:spMk id="39" creationId="{F2C5C1DD-0C64-EAB7-3296-FEC59CF3E605}"/>
          </ac:spMkLst>
        </pc:spChg>
        <pc:spChg chg="add mod">
          <ac:chgData name="A Suresh" userId="04a47b5c-286d-4451-a903-e2334e9230bd" providerId="ADAL" clId="{E9FAF83B-4EE2-4E10-9B1E-7AB9ED2A2F7E}" dt="2025-07-01T02:50:47.755" v="1756" actId="1038"/>
          <ac:spMkLst>
            <pc:docMk/>
            <pc:sldMk cId="1912331729" sldId="279"/>
            <ac:spMk id="40" creationId="{BC277D86-6A3D-1423-6E6B-4B83CBD061D3}"/>
          </ac:spMkLst>
        </pc:spChg>
        <pc:spChg chg="add mod">
          <ac:chgData name="A Suresh" userId="04a47b5c-286d-4451-a903-e2334e9230bd" providerId="ADAL" clId="{E9FAF83B-4EE2-4E10-9B1E-7AB9ED2A2F7E}" dt="2025-07-01T02:51:09.579" v="1763" actId="14100"/>
          <ac:spMkLst>
            <pc:docMk/>
            <pc:sldMk cId="1912331729" sldId="279"/>
            <ac:spMk id="41" creationId="{4A6BEA2D-DC02-DDAB-96E3-666AE8115D57}"/>
          </ac:spMkLst>
        </pc:spChg>
        <pc:picChg chg="add mod">
          <ac:chgData name="A Suresh" userId="04a47b5c-286d-4451-a903-e2334e9230bd" providerId="ADAL" clId="{E9FAF83B-4EE2-4E10-9B1E-7AB9ED2A2F7E}" dt="2025-07-01T02:37:40.030" v="1507" actId="1037"/>
          <ac:picMkLst>
            <pc:docMk/>
            <pc:sldMk cId="1912331729" sldId="279"/>
            <ac:picMk id="5" creationId="{AF635C76-A231-DB18-0689-58541E69AC5D}"/>
          </ac:picMkLst>
        </pc:picChg>
        <pc:picChg chg="add mod modCrop">
          <ac:chgData name="A Suresh" userId="04a47b5c-286d-4451-a903-e2334e9230bd" providerId="ADAL" clId="{E9FAF83B-4EE2-4E10-9B1E-7AB9ED2A2F7E}" dt="2025-07-01T02:37:52.800" v="1510" actId="1076"/>
          <ac:picMkLst>
            <pc:docMk/>
            <pc:sldMk cId="1912331729" sldId="279"/>
            <ac:picMk id="7" creationId="{701341AA-D285-F017-ECF7-C7D824051D82}"/>
          </ac:picMkLst>
        </pc:picChg>
        <pc:picChg chg="add mod">
          <ac:chgData name="A Suresh" userId="04a47b5c-286d-4451-a903-e2334e9230bd" providerId="ADAL" clId="{E9FAF83B-4EE2-4E10-9B1E-7AB9ED2A2F7E}" dt="2025-07-01T02:38:03.991" v="1511" actId="1076"/>
          <ac:picMkLst>
            <pc:docMk/>
            <pc:sldMk cId="1912331729" sldId="279"/>
            <ac:picMk id="9" creationId="{7C702D91-2F42-13F2-7A26-DDA24AF59B7B}"/>
          </ac:picMkLst>
        </pc:picChg>
        <pc:picChg chg="add mod modCrop">
          <ac:chgData name="A Suresh" userId="04a47b5c-286d-4451-a903-e2334e9230bd" providerId="ADAL" clId="{E9FAF83B-4EE2-4E10-9B1E-7AB9ED2A2F7E}" dt="2025-07-01T02:38:16.208" v="1514" actId="1076"/>
          <ac:picMkLst>
            <pc:docMk/>
            <pc:sldMk cId="1912331729" sldId="279"/>
            <ac:picMk id="13" creationId="{17297400-A284-0747-5378-EEE0DFC95076}"/>
          </ac:picMkLst>
        </pc:picChg>
        <pc:picChg chg="add mod">
          <ac:chgData name="A Suresh" userId="04a47b5c-286d-4451-a903-e2334e9230bd" providerId="ADAL" clId="{E9FAF83B-4EE2-4E10-9B1E-7AB9ED2A2F7E}" dt="2025-07-01T02:37:23.147" v="1496" actId="1076"/>
          <ac:picMkLst>
            <pc:docMk/>
            <pc:sldMk cId="1912331729" sldId="279"/>
            <ac:picMk id="14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38:30.316" v="1517" actId="1076"/>
          <ac:picMkLst>
            <pc:docMk/>
            <pc:sldMk cId="1912331729" sldId="279"/>
            <ac:picMk id="19" creationId="{294F5B52-76F8-F8FA-6E91-8DB6ED2C0743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3:05:02.297" v="1970" actId="14100"/>
        <pc:sldMkLst>
          <pc:docMk/>
          <pc:sldMk cId="1456226364" sldId="280"/>
        </pc:sldMkLst>
        <pc:spChg chg="add mod">
          <ac:chgData name="A Suresh" userId="04a47b5c-286d-4451-a903-e2334e9230bd" providerId="ADAL" clId="{E9FAF83B-4EE2-4E10-9B1E-7AB9ED2A2F7E}" dt="2025-07-01T02:54:46.867" v="1823" actId="1076"/>
          <ac:spMkLst>
            <pc:docMk/>
            <pc:sldMk cId="1456226364" sldId="280"/>
            <ac:spMk id="6" creationId="{763CD52B-296A-0418-E3C4-D28D20AD8EB2}"/>
          </ac:spMkLst>
        </pc:spChg>
        <pc:spChg chg="add mod">
          <ac:chgData name="A Suresh" userId="04a47b5c-286d-4451-a903-e2334e9230bd" providerId="ADAL" clId="{E9FAF83B-4EE2-4E10-9B1E-7AB9ED2A2F7E}" dt="2025-07-01T02:54:56.747" v="1824" actId="1076"/>
          <ac:spMkLst>
            <pc:docMk/>
            <pc:sldMk cId="1456226364" sldId="280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2:57:00.683" v="1835" actId="14100"/>
          <ac:spMkLst>
            <pc:docMk/>
            <pc:sldMk cId="1456226364" sldId="280"/>
            <ac:spMk id="10" creationId="{06B6C6A1-1311-4FC9-784E-2F1083E6D92F}"/>
          </ac:spMkLst>
        </pc:spChg>
        <pc:spChg chg="add mod">
          <ac:chgData name="A Suresh" userId="04a47b5c-286d-4451-a903-e2334e9230bd" providerId="ADAL" clId="{E9FAF83B-4EE2-4E10-9B1E-7AB9ED2A2F7E}" dt="2025-07-01T02:57:57.837" v="1843" actId="1076"/>
          <ac:spMkLst>
            <pc:docMk/>
            <pc:sldMk cId="1456226364" sldId="280"/>
            <ac:spMk id="13" creationId="{C0FCDCB5-7685-9765-25B6-FE3A58012A7D}"/>
          </ac:spMkLst>
        </pc:spChg>
        <pc:spChg chg="add mod">
          <ac:chgData name="A Suresh" userId="04a47b5c-286d-4451-a903-e2334e9230bd" providerId="ADAL" clId="{E9FAF83B-4EE2-4E10-9B1E-7AB9ED2A2F7E}" dt="2025-07-01T02:58:12.840" v="1846" actId="1076"/>
          <ac:spMkLst>
            <pc:docMk/>
            <pc:sldMk cId="1456226364" sldId="280"/>
            <ac:spMk id="14" creationId="{AF8D5D17-4A6E-C78D-C307-4DA6E28A7BB5}"/>
          </ac:spMkLst>
        </pc:spChg>
        <pc:spChg chg="add mod">
          <ac:chgData name="A Suresh" userId="04a47b5c-286d-4451-a903-e2334e9230bd" providerId="ADAL" clId="{E9FAF83B-4EE2-4E10-9B1E-7AB9ED2A2F7E}" dt="2025-07-01T02:59:01.935" v="1853" actId="1076"/>
          <ac:spMkLst>
            <pc:docMk/>
            <pc:sldMk cId="1456226364" sldId="280"/>
            <ac:spMk id="17" creationId="{139D621A-AFB8-EF22-0272-3070B594A833}"/>
          </ac:spMkLst>
        </pc:spChg>
        <pc:spChg chg="add mod">
          <ac:chgData name="A Suresh" userId="04a47b5c-286d-4451-a903-e2334e9230bd" providerId="ADAL" clId="{E9FAF83B-4EE2-4E10-9B1E-7AB9ED2A2F7E}" dt="2025-07-01T03:01:55.725" v="1905" actId="1035"/>
          <ac:spMkLst>
            <pc:docMk/>
            <pc:sldMk cId="1456226364" sldId="280"/>
            <ac:spMk id="20" creationId="{4587DD22-7F7A-B698-E5DA-7974C5944438}"/>
          </ac:spMkLst>
        </pc:spChg>
        <pc:spChg chg="add mod">
          <ac:chgData name="A Suresh" userId="04a47b5c-286d-4451-a903-e2334e9230bd" providerId="ADAL" clId="{E9FAF83B-4EE2-4E10-9B1E-7AB9ED2A2F7E}" dt="2025-07-01T03:02:16.032" v="1910" actId="14100"/>
          <ac:spMkLst>
            <pc:docMk/>
            <pc:sldMk cId="1456226364" sldId="280"/>
            <ac:spMk id="21" creationId="{8AED18E1-F1A4-582F-AA4C-9212DEFD1720}"/>
          </ac:spMkLst>
        </pc:spChg>
        <pc:spChg chg="add mod">
          <ac:chgData name="A Suresh" userId="04a47b5c-286d-4451-a903-e2334e9230bd" providerId="ADAL" clId="{E9FAF83B-4EE2-4E10-9B1E-7AB9ED2A2F7E}" dt="2025-07-01T03:02:47.042" v="1916" actId="14100"/>
          <ac:spMkLst>
            <pc:docMk/>
            <pc:sldMk cId="1456226364" sldId="280"/>
            <ac:spMk id="22" creationId="{1F13EEED-7054-9A4C-E345-232DBD822F32}"/>
          </ac:spMkLst>
        </pc:spChg>
        <pc:spChg chg="add mod">
          <ac:chgData name="A Suresh" userId="04a47b5c-286d-4451-a903-e2334e9230bd" providerId="ADAL" clId="{E9FAF83B-4EE2-4E10-9B1E-7AB9ED2A2F7E}" dt="2025-07-01T03:04:16.437" v="1954" actId="1038"/>
          <ac:spMkLst>
            <pc:docMk/>
            <pc:sldMk cId="1456226364" sldId="280"/>
            <ac:spMk id="23" creationId="{60A01B62-8B89-B20E-664B-FB882506DA5B}"/>
          </ac:spMkLst>
        </pc:spChg>
        <pc:spChg chg="add mod">
          <ac:chgData name="A Suresh" userId="04a47b5c-286d-4451-a903-e2334e9230bd" providerId="ADAL" clId="{E9FAF83B-4EE2-4E10-9B1E-7AB9ED2A2F7E}" dt="2025-07-01T03:03:28.016" v="1929" actId="1037"/>
          <ac:spMkLst>
            <pc:docMk/>
            <pc:sldMk cId="1456226364" sldId="280"/>
            <ac:spMk id="24" creationId="{7A301F53-ACE1-69EA-C853-4A4CABB54409}"/>
          </ac:spMkLst>
        </pc:spChg>
        <pc:spChg chg="add del mod">
          <ac:chgData name="A Suresh" userId="04a47b5c-286d-4451-a903-e2334e9230bd" providerId="ADAL" clId="{E9FAF83B-4EE2-4E10-9B1E-7AB9ED2A2F7E}" dt="2025-07-01T03:03:41.224" v="1932" actId="478"/>
          <ac:spMkLst>
            <pc:docMk/>
            <pc:sldMk cId="1456226364" sldId="280"/>
            <ac:spMk id="25" creationId="{8B99424F-1028-6D24-C0E5-7C1444DFC1C4}"/>
          </ac:spMkLst>
        </pc:spChg>
        <pc:spChg chg="add mod">
          <ac:chgData name="A Suresh" userId="04a47b5c-286d-4451-a903-e2334e9230bd" providerId="ADAL" clId="{E9FAF83B-4EE2-4E10-9B1E-7AB9ED2A2F7E}" dt="2025-07-01T03:03:55.478" v="1940" actId="1038"/>
          <ac:spMkLst>
            <pc:docMk/>
            <pc:sldMk cId="1456226364" sldId="280"/>
            <ac:spMk id="26" creationId="{86A9ABE1-9FA2-7B2D-CE07-94F12B7AFC6C}"/>
          </ac:spMkLst>
        </pc:spChg>
        <pc:spChg chg="add mod">
          <ac:chgData name="A Suresh" userId="04a47b5c-286d-4451-a903-e2334e9230bd" providerId="ADAL" clId="{E9FAF83B-4EE2-4E10-9B1E-7AB9ED2A2F7E}" dt="2025-07-01T03:04:22.772" v="1957" actId="1038"/>
          <ac:spMkLst>
            <pc:docMk/>
            <pc:sldMk cId="1456226364" sldId="280"/>
            <ac:spMk id="27" creationId="{92CD5E3B-BE07-B893-EC08-F4070A1A596D}"/>
          </ac:spMkLst>
        </pc:spChg>
        <pc:spChg chg="add mod">
          <ac:chgData name="A Suresh" userId="04a47b5c-286d-4451-a903-e2334e9230bd" providerId="ADAL" clId="{E9FAF83B-4EE2-4E10-9B1E-7AB9ED2A2F7E}" dt="2025-07-01T03:04:49.360" v="1965" actId="14100"/>
          <ac:spMkLst>
            <pc:docMk/>
            <pc:sldMk cId="1456226364" sldId="280"/>
            <ac:spMk id="28" creationId="{A14E03FE-0D10-661D-EE8E-D5C2C404B727}"/>
          </ac:spMkLst>
        </pc:spChg>
        <pc:spChg chg="add mod">
          <ac:chgData name="A Suresh" userId="04a47b5c-286d-4451-a903-e2334e9230bd" providerId="ADAL" clId="{E9FAF83B-4EE2-4E10-9B1E-7AB9ED2A2F7E}" dt="2025-07-01T03:05:02.297" v="1970" actId="14100"/>
          <ac:spMkLst>
            <pc:docMk/>
            <pc:sldMk cId="1456226364" sldId="280"/>
            <ac:spMk id="29" creationId="{F332062E-DCF7-B646-11C1-14E44A1DA969}"/>
          </ac:spMkLst>
        </pc:spChg>
        <pc:picChg chg="add mod">
          <ac:chgData name="A Suresh" userId="04a47b5c-286d-4451-a903-e2334e9230bd" providerId="ADAL" clId="{E9FAF83B-4EE2-4E10-9B1E-7AB9ED2A2F7E}" dt="2025-07-01T02:54:46.867" v="1823" actId="1076"/>
          <ac:picMkLst>
            <pc:docMk/>
            <pc:sldMk cId="1456226364" sldId="280"/>
            <ac:picMk id="5" creationId="{DE0BD7D5-B77A-8AC8-6450-7EDC587CF8EE}"/>
          </ac:picMkLst>
        </pc:picChg>
        <pc:picChg chg="add mod">
          <ac:chgData name="A Suresh" userId="04a47b5c-286d-4451-a903-e2334e9230bd" providerId="ADAL" clId="{E9FAF83B-4EE2-4E10-9B1E-7AB9ED2A2F7E}" dt="2025-07-01T02:54:56.747" v="1824" actId="1076"/>
          <ac:picMkLst>
            <pc:docMk/>
            <pc:sldMk cId="1456226364" sldId="280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2:56:39.154" v="1832" actId="1076"/>
          <ac:picMkLst>
            <pc:docMk/>
            <pc:sldMk cId="1456226364" sldId="280"/>
            <ac:picMk id="9" creationId="{3193DB60-3F53-043F-58FE-DAD509810229}"/>
          </ac:picMkLst>
        </pc:picChg>
        <pc:picChg chg="add mod modCrop">
          <ac:chgData name="A Suresh" userId="04a47b5c-286d-4451-a903-e2334e9230bd" providerId="ADAL" clId="{E9FAF83B-4EE2-4E10-9B1E-7AB9ED2A2F7E}" dt="2025-07-01T03:00:07.507" v="1874" actId="732"/>
          <ac:picMkLst>
            <pc:docMk/>
            <pc:sldMk cId="1456226364" sldId="280"/>
            <ac:picMk id="12" creationId="{BA50C1E6-3CB8-FC8C-5FB0-0787B4E8B8D2}"/>
          </ac:picMkLst>
        </pc:picChg>
        <pc:picChg chg="add mod">
          <ac:chgData name="A Suresh" userId="04a47b5c-286d-4451-a903-e2334e9230bd" providerId="ADAL" clId="{E9FAF83B-4EE2-4E10-9B1E-7AB9ED2A2F7E}" dt="2025-07-01T02:58:54.611" v="1851" actId="1076"/>
          <ac:picMkLst>
            <pc:docMk/>
            <pc:sldMk cId="1456226364" sldId="280"/>
            <ac:picMk id="16" creationId="{332ED456-72C4-0351-CE88-C7BC475BE94B}"/>
          </ac:picMkLst>
        </pc:picChg>
        <pc:picChg chg="add mod modCrop">
          <ac:chgData name="A Suresh" userId="04a47b5c-286d-4451-a903-e2334e9230bd" providerId="ADAL" clId="{E9FAF83B-4EE2-4E10-9B1E-7AB9ED2A2F7E}" dt="2025-07-01T02:59:51.668" v="1861" actId="14100"/>
          <ac:picMkLst>
            <pc:docMk/>
            <pc:sldMk cId="1456226364" sldId="280"/>
            <ac:picMk id="19" creationId="{A7983D97-47E7-F65A-D497-BDA4C3D41F17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2:33:34.129" v="1476" actId="14100"/>
        <pc:sldMkLst>
          <pc:docMk/>
          <pc:sldMk cId="3318237579" sldId="281"/>
        </pc:sldMkLst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2" creationId="{DB75DA1C-8F7B-22B1-92FC-29CA0CD37505}"/>
          </ac:spMkLst>
        </pc:spChg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3" creationId="{D8118132-AB2A-C91E-F58D-BF3046B85D59}"/>
          </ac:spMkLst>
        </pc:spChg>
        <pc:spChg chg="add mod ord">
          <ac:chgData name="A Suresh" userId="04a47b5c-286d-4451-a903-e2334e9230bd" providerId="ADAL" clId="{E9FAF83B-4EE2-4E10-9B1E-7AB9ED2A2F7E}" dt="2025-07-01T02:32:05.400" v="1452" actId="14100"/>
          <ac:spMkLst>
            <pc:docMk/>
            <pc:sldMk cId="3318237579" sldId="281"/>
            <ac:spMk id="6" creationId="{20E3E884-F76D-1354-4D8D-75BC9BF307BA}"/>
          </ac:spMkLst>
        </pc:spChg>
        <pc:spChg chg="add mod">
          <ac:chgData name="A Suresh" userId="04a47b5c-286d-4451-a903-e2334e9230bd" providerId="ADAL" clId="{E9FAF83B-4EE2-4E10-9B1E-7AB9ED2A2F7E}" dt="2025-07-01T02:27:51.241" v="1401" actId="1076"/>
          <ac:spMkLst>
            <pc:docMk/>
            <pc:sldMk cId="3318237579" sldId="281"/>
            <ac:spMk id="7" creationId="{584FD1AE-BF66-F48F-06FB-AC87CD35FE9A}"/>
          </ac:spMkLst>
        </pc:spChg>
        <pc:spChg chg="add mod">
          <ac:chgData name="A Suresh" userId="04a47b5c-286d-4451-a903-e2334e9230bd" providerId="ADAL" clId="{E9FAF83B-4EE2-4E10-9B1E-7AB9ED2A2F7E}" dt="2025-07-01T02:27:32.075" v="1399" actId="1076"/>
          <ac:spMkLst>
            <pc:docMk/>
            <pc:sldMk cId="3318237579" sldId="281"/>
            <ac:spMk id="8" creationId="{7A74E085-8A9B-FCC5-D580-6EB255AB66EA}"/>
          </ac:spMkLst>
        </pc:spChg>
        <pc:spChg chg="add mod">
          <ac:chgData name="A Suresh" userId="04a47b5c-286d-4451-a903-e2334e9230bd" providerId="ADAL" clId="{E9FAF83B-4EE2-4E10-9B1E-7AB9ED2A2F7E}" dt="2025-07-01T02:30:28.307" v="1432" actId="1037"/>
          <ac:spMkLst>
            <pc:docMk/>
            <pc:sldMk cId="3318237579" sldId="281"/>
            <ac:spMk id="14" creationId="{A0D3D089-C33A-ACA2-CF9D-8FACEC57128B}"/>
          </ac:spMkLst>
        </pc:spChg>
        <pc:spChg chg="add mod">
          <ac:chgData name="A Suresh" userId="04a47b5c-286d-4451-a903-e2334e9230bd" providerId="ADAL" clId="{E9FAF83B-4EE2-4E10-9B1E-7AB9ED2A2F7E}" dt="2025-07-01T02:30:43.052" v="1435" actId="1076"/>
          <ac:spMkLst>
            <pc:docMk/>
            <pc:sldMk cId="3318237579" sldId="281"/>
            <ac:spMk id="17" creationId="{653E8041-BF4D-129D-24B0-41B4CB3B5B2C}"/>
          </ac:spMkLst>
        </pc:spChg>
        <pc:spChg chg="add mod">
          <ac:chgData name="A Suresh" userId="04a47b5c-286d-4451-a903-e2334e9230bd" providerId="ADAL" clId="{E9FAF83B-4EE2-4E10-9B1E-7AB9ED2A2F7E}" dt="2025-07-01T02:32:16.713" v="1457" actId="14100"/>
          <ac:spMkLst>
            <pc:docMk/>
            <pc:sldMk cId="3318237579" sldId="281"/>
            <ac:spMk id="20" creationId="{4F9E96CC-BB06-0882-5502-3F78333AACFB}"/>
          </ac:spMkLst>
        </pc:spChg>
        <pc:spChg chg="add mod">
          <ac:chgData name="A Suresh" userId="04a47b5c-286d-4451-a903-e2334e9230bd" providerId="ADAL" clId="{E9FAF83B-4EE2-4E10-9B1E-7AB9ED2A2F7E}" dt="2025-07-01T02:32:36.858" v="1461" actId="14100"/>
          <ac:spMkLst>
            <pc:docMk/>
            <pc:sldMk cId="3318237579" sldId="281"/>
            <ac:spMk id="21" creationId="{4B5F6C19-EADE-CAE9-C8CB-95390527C1F6}"/>
          </ac:spMkLst>
        </pc:spChg>
        <pc:spChg chg="add mod">
          <ac:chgData name="A Suresh" userId="04a47b5c-286d-4451-a903-e2334e9230bd" providerId="ADAL" clId="{E9FAF83B-4EE2-4E10-9B1E-7AB9ED2A2F7E}" dt="2025-07-01T02:32:52.868" v="1468" actId="14100"/>
          <ac:spMkLst>
            <pc:docMk/>
            <pc:sldMk cId="3318237579" sldId="281"/>
            <ac:spMk id="22" creationId="{5089C0D1-99E2-1C63-9D56-BF20BC4F0EF7}"/>
          </ac:spMkLst>
        </pc:spChg>
        <pc:spChg chg="add mod">
          <ac:chgData name="A Suresh" userId="04a47b5c-286d-4451-a903-e2334e9230bd" providerId="ADAL" clId="{E9FAF83B-4EE2-4E10-9B1E-7AB9ED2A2F7E}" dt="2025-07-01T02:33:20.593" v="1472" actId="14100"/>
          <ac:spMkLst>
            <pc:docMk/>
            <pc:sldMk cId="3318237579" sldId="281"/>
            <ac:spMk id="23" creationId="{C041FD79-46A2-97E2-282A-5C525CFC0120}"/>
          </ac:spMkLst>
        </pc:spChg>
        <pc:spChg chg="add mod">
          <ac:chgData name="A Suresh" userId="04a47b5c-286d-4451-a903-e2334e9230bd" providerId="ADAL" clId="{E9FAF83B-4EE2-4E10-9B1E-7AB9ED2A2F7E}" dt="2025-07-01T02:33:34.129" v="1476" actId="14100"/>
          <ac:spMkLst>
            <pc:docMk/>
            <pc:sldMk cId="3318237579" sldId="281"/>
            <ac:spMk id="24" creationId="{0FB2F602-4ADD-40DE-0958-CF018318ED51}"/>
          </ac:spMkLst>
        </pc:spChg>
        <pc:graphicFrameChg chg="add mod modGraphic">
          <ac:chgData name="A Suresh" userId="04a47b5c-286d-4451-a903-e2334e9230bd" providerId="ADAL" clId="{E9FAF83B-4EE2-4E10-9B1E-7AB9ED2A2F7E}" dt="2025-07-01T02:27:32.075" v="1399" actId="1076"/>
          <ac:graphicFrameMkLst>
            <pc:docMk/>
            <pc:sldMk cId="3318237579" sldId="281"/>
            <ac:graphicFrameMk id="9" creationId="{9B7AD20F-CCEA-C589-6534-C3613973A663}"/>
          </ac:graphicFrameMkLst>
        </pc:graphicFrameChg>
        <pc:picChg chg="add mod modCrop">
          <ac:chgData name="A Suresh" userId="04a47b5c-286d-4451-a903-e2334e9230bd" providerId="ADAL" clId="{E9FAF83B-4EE2-4E10-9B1E-7AB9ED2A2F7E}" dt="2025-07-01T02:27:41.492" v="1400" actId="1076"/>
          <ac:picMkLst>
            <pc:docMk/>
            <pc:sldMk cId="3318237579" sldId="281"/>
            <ac:picMk id="5" creationId="{FC7CC6F1-03B3-E17B-88FB-EE4210D7D753}"/>
          </ac:picMkLst>
        </pc:picChg>
        <pc:picChg chg="add mod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1" creationId="{882B85CA-BC5B-A944-A5AD-AA2AE71A7788}"/>
          </ac:picMkLst>
        </pc:picChg>
        <pc:picChg chg="add mod modCrop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3" creationId="{28C95605-00AD-BB1E-2E59-544EE40228D3}"/>
          </ac:picMkLst>
        </pc:picChg>
        <pc:picChg chg="add mod">
          <ac:chgData name="A Suresh" userId="04a47b5c-286d-4451-a903-e2334e9230bd" providerId="ADAL" clId="{E9FAF83B-4EE2-4E10-9B1E-7AB9ED2A2F7E}" dt="2025-07-01T02:30:33.915" v="1433" actId="1076"/>
          <ac:picMkLst>
            <pc:docMk/>
            <pc:sldMk cId="3318237579" sldId="281"/>
            <ac:picMk id="16" creationId="{2856D741-47DA-CAE7-3621-67D1C9B55184}"/>
          </ac:picMkLst>
        </pc:picChg>
        <pc:picChg chg="add mod modCrop">
          <ac:chgData name="A Suresh" userId="04a47b5c-286d-4451-a903-e2334e9230bd" providerId="ADAL" clId="{E9FAF83B-4EE2-4E10-9B1E-7AB9ED2A2F7E}" dt="2025-07-01T02:31:42.602" v="1444" actId="1076"/>
          <ac:picMkLst>
            <pc:docMk/>
            <pc:sldMk cId="3318237579" sldId="281"/>
            <ac:picMk id="19" creationId="{A5D11DC3-3760-6E4E-5DC9-56D77341B384}"/>
          </ac:picMkLst>
        </pc:picChg>
      </pc:sldChg>
    </pc:docChg>
  </pc:docChgLst>
  <pc:docChgLst>
    <pc:chgData name="A Suresh" userId="04a47b5c-286d-4451-a903-e2334e9230bd" providerId="ADAL" clId="{AADF193C-07B5-4B9E-8CEE-E8C019A701EF}"/>
    <pc:docChg chg="delSld modSld">
      <pc:chgData name="A Suresh" userId="04a47b5c-286d-4451-a903-e2334e9230bd" providerId="ADAL" clId="{AADF193C-07B5-4B9E-8CEE-E8C019A701EF}" dt="2025-07-02T02:32:08.650" v="19" actId="20577"/>
      <pc:docMkLst>
        <pc:docMk/>
      </pc:docMkLst>
      <pc:sldChg chg="del">
        <pc:chgData name="A Suresh" userId="04a47b5c-286d-4451-a903-e2334e9230bd" providerId="ADAL" clId="{AADF193C-07B5-4B9E-8CEE-E8C019A701EF}" dt="2025-07-02T02:30:24.066" v="1" actId="47"/>
        <pc:sldMkLst>
          <pc:docMk/>
          <pc:sldMk cId="3940367500" sldId="257"/>
        </pc:sldMkLst>
      </pc:sldChg>
      <pc:sldChg chg="del">
        <pc:chgData name="A Suresh" userId="04a47b5c-286d-4451-a903-e2334e9230bd" providerId="ADAL" clId="{AADF193C-07B5-4B9E-8CEE-E8C019A701EF}" dt="2025-07-02T02:30:26.921" v="3" actId="47"/>
        <pc:sldMkLst>
          <pc:docMk/>
          <pc:sldMk cId="949423966" sldId="258"/>
        </pc:sldMkLst>
      </pc:sldChg>
      <pc:sldChg chg="del">
        <pc:chgData name="A Suresh" userId="04a47b5c-286d-4451-a903-e2334e9230bd" providerId="ADAL" clId="{AADF193C-07B5-4B9E-8CEE-E8C019A701EF}" dt="2025-07-02T02:30:33.420" v="9" actId="47"/>
        <pc:sldMkLst>
          <pc:docMk/>
          <pc:sldMk cId="2885467240" sldId="259"/>
        </pc:sldMkLst>
      </pc:sldChg>
      <pc:sldChg chg="del">
        <pc:chgData name="A Suresh" userId="04a47b5c-286d-4451-a903-e2334e9230bd" providerId="ADAL" clId="{AADF193C-07B5-4B9E-8CEE-E8C019A701EF}" dt="2025-07-02T02:30:22.987" v="0" actId="47"/>
        <pc:sldMkLst>
          <pc:docMk/>
          <pc:sldMk cId="1402603722" sldId="266"/>
        </pc:sldMkLst>
      </pc:sldChg>
      <pc:sldChg chg="del">
        <pc:chgData name="A Suresh" userId="04a47b5c-286d-4451-a903-e2334e9230bd" providerId="ADAL" clId="{AADF193C-07B5-4B9E-8CEE-E8C019A701EF}" dt="2025-07-02T02:30:25.717" v="2" actId="47"/>
        <pc:sldMkLst>
          <pc:docMk/>
          <pc:sldMk cId="3027542153" sldId="267"/>
        </pc:sldMkLst>
      </pc:sldChg>
      <pc:sldChg chg="del">
        <pc:chgData name="A Suresh" userId="04a47b5c-286d-4451-a903-e2334e9230bd" providerId="ADAL" clId="{AADF193C-07B5-4B9E-8CEE-E8C019A701EF}" dt="2025-07-02T02:30:28.524" v="4" actId="47"/>
        <pc:sldMkLst>
          <pc:docMk/>
          <pc:sldMk cId="2977814202" sldId="268"/>
        </pc:sldMkLst>
      </pc:sldChg>
      <pc:sldChg chg="del">
        <pc:chgData name="A Suresh" userId="04a47b5c-286d-4451-a903-e2334e9230bd" providerId="ADAL" clId="{AADF193C-07B5-4B9E-8CEE-E8C019A701EF}" dt="2025-07-02T02:30:30.843" v="6" actId="47"/>
        <pc:sldMkLst>
          <pc:docMk/>
          <pc:sldMk cId="4205614493" sldId="269"/>
        </pc:sldMkLst>
      </pc:sldChg>
      <pc:sldChg chg="del">
        <pc:chgData name="A Suresh" userId="04a47b5c-286d-4451-a903-e2334e9230bd" providerId="ADAL" clId="{AADF193C-07B5-4B9E-8CEE-E8C019A701EF}" dt="2025-07-02T02:30:32.852" v="8" actId="47"/>
        <pc:sldMkLst>
          <pc:docMk/>
          <pc:sldMk cId="1559635553" sldId="270"/>
        </pc:sldMkLst>
      </pc:sldChg>
      <pc:sldChg chg="modSp mod">
        <pc:chgData name="A Suresh" userId="04a47b5c-286d-4451-a903-e2334e9230bd" providerId="ADAL" clId="{AADF193C-07B5-4B9E-8CEE-E8C019A701EF}" dt="2025-07-02T02:30:45.785" v="11" actId="20577"/>
        <pc:sldMkLst>
          <pc:docMk/>
          <pc:sldMk cId="412367469" sldId="271"/>
        </pc:sldMkLst>
        <pc:spChg chg="mod">
          <ac:chgData name="A Suresh" userId="04a47b5c-286d-4451-a903-e2334e9230bd" providerId="ADAL" clId="{AADF193C-07B5-4B9E-8CEE-E8C019A701EF}" dt="2025-07-02T02:30:45.785" v="11" actId="20577"/>
          <ac:spMkLst>
            <pc:docMk/>
            <pc:sldMk cId="412367469" sldId="271"/>
            <ac:spMk id="4" creationId="{286DD60D-8B75-EC51-E249-40D06FCB47F4}"/>
          </ac:spMkLst>
        </pc:spChg>
      </pc:sldChg>
      <pc:sldChg chg="modSp mod">
        <pc:chgData name="A Suresh" userId="04a47b5c-286d-4451-a903-e2334e9230bd" providerId="ADAL" clId="{AADF193C-07B5-4B9E-8CEE-E8C019A701EF}" dt="2025-07-02T02:31:06.367" v="13" actId="20577"/>
        <pc:sldMkLst>
          <pc:docMk/>
          <pc:sldMk cId="991287447" sldId="272"/>
        </pc:sldMkLst>
        <pc:spChg chg="mod">
          <ac:chgData name="A Suresh" userId="04a47b5c-286d-4451-a903-e2334e9230bd" providerId="ADAL" clId="{AADF193C-07B5-4B9E-8CEE-E8C019A701EF}" dt="2025-07-02T02:31:06.367" v="13" actId="20577"/>
          <ac:spMkLst>
            <pc:docMk/>
            <pc:sldMk cId="991287447" sldId="272"/>
            <ac:spMk id="4" creationId="{8E37CDA3-64C3-1D01-B709-6B58803A924E}"/>
          </ac:spMkLst>
        </pc:spChg>
      </pc:sldChg>
      <pc:sldChg chg="modSp mod">
        <pc:chgData name="A Suresh" userId="04a47b5c-286d-4451-a903-e2334e9230bd" providerId="ADAL" clId="{AADF193C-07B5-4B9E-8CEE-E8C019A701EF}" dt="2025-07-02T02:31:28.630" v="15" actId="20577"/>
        <pc:sldMkLst>
          <pc:docMk/>
          <pc:sldMk cId="1437471013" sldId="273"/>
        </pc:sldMkLst>
        <pc:spChg chg="mod">
          <ac:chgData name="A Suresh" userId="04a47b5c-286d-4451-a903-e2334e9230bd" providerId="ADAL" clId="{AADF193C-07B5-4B9E-8CEE-E8C019A701EF}" dt="2025-07-02T02:31:28.630" v="15" actId="20577"/>
          <ac:spMkLst>
            <pc:docMk/>
            <pc:sldMk cId="1437471013" sldId="273"/>
            <ac:spMk id="4" creationId="{9CF0565A-E482-00AC-0F5E-52B21578D011}"/>
          </ac:spMkLst>
        </pc:spChg>
      </pc:sldChg>
      <pc:sldChg chg="modSp mod">
        <pc:chgData name="A Suresh" userId="04a47b5c-286d-4451-a903-e2334e9230bd" providerId="ADAL" clId="{AADF193C-07B5-4B9E-8CEE-E8C019A701EF}" dt="2025-07-02T02:31:48.901" v="17" actId="20577"/>
        <pc:sldMkLst>
          <pc:docMk/>
          <pc:sldMk cId="2794579260" sldId="274"/>
        </pc:sldMkLst>
        <pc:spChg chg="mod">
          <ac:chgData name="A Suresh" userId="04a47b5c-286d-4451-a903-e2334e9230bd" providerId="ADAL" clId="{AADF193C-07B5-4B9E-8CEE-E8C019A701EF}" dt="2025-07-02T02:31:48.901" v="17" actId="20577"/>
          <ac:spMkLst>
            <pc:docMk/>
            <pc:sldMk cId="2794579260" sldId="274"/>
            <ac:spMk id="4" creationId="{4F437F79-E37A-34F2-4225-084F267C24C6}"/>
          </ac:spMkLst>
        </pc:spChg>
      </pc:sldChg>
      <pc:sldChg chg="modSp mod">
        <pc:chgData name="A Suresh" userId="04a47b5c-286d-4451-a903-e2334e9230bd" providerId="ADAL" clId="{AADF193C-07B5-4B9E-8CEE-E8C019A701EF}" dt="2025-07-02T02:32:08.650" v="19" actId="20577"/>
        <pc:sldMkLst>
          <pc:docMk/>
          <pc:sldMk cId="2506545537" sldId="275"/>
        </pc:sldMkLst>
        <pc:spChg chg="mod">
          <ac:chgData name="A Suresh" userId="04a47b5c-286d-4451-a903-e2334e9230bd" providerId="ADAL" clId="{AADF193C-07B5-4B9E-8CEE-E8C019A701EF}" dt="2025-07-02T02:32:08.650" v="19" actId="20577"/>
          <ac:spMkLst>
            <pc:docMk/>
            <pc:sldMk cId="2506545537" sldId="275"/>
            <ac:spMk id="4" creationId="{EB007BC2-CA71-3528-7F2A-C9F9A3912D32}"/>
          </ac:spMkLst>
        </pc:spChg>
      </pc:sldChg>
      <pc:sldChg chg="del">
        <pc:chgData name="A Suresh" userId="04a47b5c-286d-4451-a903-e2334e9230bd" providerId="ADAL" clId="{AADF193C-07B5-4B9E-8CEE-E8C019A701EF}" dt="2025-07-02T02:30:31.442" v="7" actId="47"/>
        <pc:sldMkLst>
          <pc:docMk/>
          <pc:sldMk cId="3668764582" sldId="276"/>
        </pc:sldMkLst>
      </pc:sldChg>
      <pc:sldChg chg="del">
        <pc:chgData name="A Suresh" userId="04a47b5c-286d-4451-a903-e2334e9230bd" providerId="ADAL" clId="{AADF193C-07B5-4B9E-8CEE-E8C019A701EF}" dt="2025-07-02T02:30:29.065" v="5" actId="47"/>
        <pc:sldMkLst>
          <pc:docMk/>
          <pc:sldMk cId="3318237579" sldId="281"/>
        </pc:sldMkLst>
      </pc:sldChg>
    </pc:docChg>
  </pc:docChgLst>
  <pc:docChgLst>
    <pc:chgData name="A Suresh" userId="04a47b5c-286d-4451-a903-e2334e9230bd" providerId="ADAL" clId="{842A5594-C621-4609-A5C1-8A141A782DEA}"/>
    <pc:docChg chg="custSel addSld modSld">
      <pc:chgData name="A Suresh" userId="04a47b5c-286d-4451-a903-e2334e9230bd" providerId="ADAL" clId="{842A5594-C621-4609-A5C1-8A141A782DEA}" dt="2025-05-31T14:49:08.413" v="16" actId="14100"/>
      <pc:docMkLst>
        <pc:docMk/>
      </pc:docMkLst>
      <pc:sldChg chg="addSp delSp modSp new mod">
        <pc:chgData name="A Suresh" userId="04a47b5c-286d-4451-a903-e2334e9230bd" providerId="ADAL" clId="{842A5594-C621-4609-A5C1-8A141A782DEA}" dt="2025-05-31T14:26:32.784" v="6" actId="1076"/>
        <pc:sldMkLst>
          <pc:docMk/>
          <pc:sldMk cId="2353962504" sldId="256"/>
        </pc:sldMkLst>
        <pc:picChg chg="add mod">
          <ac:chgData name="A Suresh" userId="04a47b5c-286d-4451-a903-e2334e9230bd" providerId="ADAL" clId="{842A5594-C621-4609-A5C1-8A141A782DEA}" dt="2025-05-31T14:26:32.784" v="6" actId="1076"/>
          <ac:picMkLst>
            <pc:docMk/>
            <pc:sldMk cId="2353962504" sldId="256"/>
            <ac:picMk id="3" creationId="{45DC19DB-B1FD-28B3-2CA5-DF007BAC1FFF}"/>
          </ac:picMkLst>
        </pc:picChg>
      </pc:sldChg>
      <pc:sldChg chg="addSp add">
        <pc:chgData name="A Suresh" userId="04a47b5c-286d-4451-a903-e2334e9230bd" providerId="ADAL" clId="{842A5594-C621-4609-A5C1-8A141A782DEA}" dt="2025-05-31T14:29:21.255" v="7"/>
        <pc:sldMkLst>
          <pc:docMk/>
          <pc:sldMk cId="3940367500" sldId="257"/>
        </pc:sldMkLst>
      </pc:sldChg>
      <pc:sldChg chg="addSp modSp add mod">
        <pc:chgData name="A Suresh" userId="04a47b5c-286d-4451-a903-e2334e9230bd" providerId="ADAL" clId="{842A5594-C621-4609-A5C1-8A141A782DEA}" dt="2025-05-31T14:34:47.887" v="13" actId="14100"/>
        <pc:sldMkLst>
          <pc:docMk/>
          <pc:sldMk cId="1994029818" sldId="258"/>
        </pc:sldMkLst>
      </pc:sldChg>
      <pc:sldChg chg="addSp delSp modSp new mod">
        <pc:chgData name="A Suresh" userId="04a47b5c-286d-4451-a903-e2334e9230bd" providerId="ADAL" clId="{842A5594-C621-4609-A5C1-8A141A782DEA}" dt="2025-05-31T14:49:08.413" v="16" actId="14100"/>
        <pc:sldMkLst>
          <pc:docMk/>
          <pc:sldMk cId="2609726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C720-60D4-4DF5-8E76-328E3D81D4D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6961-1F7E-4E91-A5D6-8F5CF2FD1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6961-1F7E-4E91-A5D6-8F5CF2FD13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7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81D-AB6F-F3E8-6076-953B0A50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C265-FFD6-5C09-08E1-1F7D5A74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B968-A29C-3457-2FEA-CAE0D61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C26D-442D-D5F1-DFCD-2063BE4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0E4-C3B4-78B9-47DE-1FDA0E7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5540-F120-794E-A282B2A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C30F-5B71-A913-1AFE-50C2B2C0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F25-B35A-9D2F-F62A-48D0A5F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D8D-3C54-87BA-EB96-38FE9EB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8E47-D8D3-ECF4-84EA-B2CD1C0B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1922D-719D-A8E2-DFCC-4E3AFF02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DB3-7EBC-A17C-5932-0DB422A5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B405-59BD-5F09-74ED-C218D9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76CE-687B-BEA2-9496-EB011D1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CB27-D0EB-3550-E53D-624F5B2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A58E-B240-7A2F-C99D-68BA486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28A-66F7-069A-C7E3-1660406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233-FD07-78A7-2F90-00DCE5D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0277-072E-E8AB-57B3-7E99477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C600-A775-C479-22E0-5CFBE88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FC9-10E3-1FB0-3660-0D48F66E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B136-5C6C-F6AB-5A35-7B71CDA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F0BF-2122-B3A9-E8BF-D0770584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264-F4F3-0F6A-1ABB-CB05B71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9AC2-9121-E268-DB61-8D2EAAB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BA4-9018-DD4E-7E7F-161576E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A5D-F218-DE2C-4DEF-D9F65F92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4D5E-58E6-54F9-9DAE-3007968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C8BB-7570-897A-F7B0-CBAE590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6C6D-B266-21C8-D952-8019EC3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08AE-F536-7602-EFE9-97C3A60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1E7-0366-54B3-48E6-4871C12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D9E0-9EE4-003E-D4D6-AB3D9253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A24D-86DF-4FEA-BD1F-7D02E0E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C96FF-845F-FB5E-86DC-56E2B157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65CE-2BD3-E5CB-31E5-4DF8889F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0F140-3F2D-5A59-3528-196B797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2F6FC-E38A-F1AA-06F3-1659E8E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C7C0-6BD2-96D7-B222-3BC0456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CB8-DFB1-F9B1-650D-7E479D9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CA0D-C050-31D7-06B0-BF8B13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D211-7838-2B8C-6676-C657A4D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C78E-830D-0B86-10C3-1A5B81A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CF75-A3C2-CDB4-26D7-FD880C7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F03F6-24A9-275C-BE24-1A9458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2B98-3984-97FC-C4C1-4CAA7E8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9C2-5D0F-3886-AE5C-3F7E543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667B-B2FD-D36C-AD76-8A44D2F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FA11-74F9-C46A-E620-59C098F1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4EAE-BD7B-5A5E-69C8-12F9B35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5962-5399-8DB5-D554-7D30F25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DBA9-DB4D-2DCB-1732-81B3B8B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482C-39EF-2586-43E6-2266C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E588-7FE2-FBD4-92BF-BA9523F0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4FEC-F4C0-B938-C4E1-056319D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E59A-D36F-7587-FC52-472F2BE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652B-CD41-533A-3D51-78D7F3E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F33-62C4-260B-48D6-C89C57A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B3DB5-059D-A3A5-2C63-70673D9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E820-7AB1-5F0D-0E07-C65634F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F34-E061-B968-7301-74817D6B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997AE-62C3-4190-9122-A3D1F935A5A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FE96-13FE-273E-9288-F0F28C20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2E6E-8A1E-8BD9-3D5A-CC1FB223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C19DB-B1FD-28B3-2CA5-DF007BAC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0" t="33512" r="17469" b="52078"/>
          <a:stretch/>
        </p:blipFill>
        <p:spPr>
          <a:xfrm>
            <a:off x="3576146" y="3963324"/>
            <a:ext cx="3282215" cy="477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810BC-6F4F-BD4F-F9B8-80BD39D2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42" y="1800234"/>
            <a:ext cx="613495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6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31CF1-8C52-49B8-211E-59334CCF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09715-6585-BA1E-3292-9E5ADC52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81" y="4166125"/>
            <a:ext cx="4872321" cy="118878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CFA2895-2054-EA6F-516F-B26D704C7245}"/>
              </a:ext>
            </a:extLst>
          </p:cNvPr>
          <p:cNvSpPr/>
          <p:nvPr/>
        </p:nvSpPr>
        <p:spPr>
          <a:xfrm>
            <a:off x="5781369" y="5427405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29555-28C3-B116-3449-73C4B5F8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11653" r="5209" b="9502"/>
          <a:stretch/>
        </p:blipFill>
        <p:spPr>
          <a:xfrm>
            <a:off x="4562168" y="6213987"/>
            <a:ext cx="2723536" cy="54077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E3DC45-1916-72E8-9DFE-9A04AE5BB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44" y="867924"/>
            <a:ext cx="5102275" cy="50760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C8723-CFF4-19EF-4B56-4363965A4C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39" t="5586" r="5417" b="3897"/>
          <a:stretch/>
        </p:blipFill>
        <p:spPr>
          <a:xfrm>
            <a:off x="1759974" y="2290916"/>
            <a:ext cx="2694039" cy="131752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6746-0483-6004-0F32-C2BA4C76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243" y="882178"/>
            <a:ext cx="4765499" cy="56493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1D5D2-E09D-CBB4-807C-D5A71B9E85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993" t="7594" r="5992" b="5301"/>
          <a:stretch/>
        </p:blipFill>
        <p:spPr>
          <a:xfrm>
            <a:off x="7875639" y="2281085"/>
            <a:ext cx="2684206" cy="130769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CE53FA-B683-570B-CF07-7D921C2098B5}"/>
              </a:ext>
            </a:extLst>
          </p:cNvPr>
          <p:cNvSpPr/>
          <p:nvPr/>
        </p:nvSpPr>
        <p:spPr>
          <a:xfrm>
            <a:off x="2895602" y="1479752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4B8771-57EC-C0CD-A550-941C6CAB24AF}"/>
              </a:ext>
            </a:extLst>
          </p:cNvPr>
          <p:cNvSpPr/>
          <p:nvPr/>
        </p:nvSpPr>
        <p:spPr>
          <a:xfrm>
            <a:off x="9261991" y="1553495"/>
            <a:ext cx="314630" cy="65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781E1-9EBD-438E-0FCD-7D9CE54F701C}"/>
              </a:ext>
            </a:extLst>
          </p:cNvPr>
          <p:cNvSpPr txBox="1"/>
          <p:nvPr/>
        </p:nvSpPr>
        <p:spPr>
          <a:xfrm>
            <a:off x="2610469" y="34416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3BB1FA-D5AA-47AA-C273-4ECE2BA9697F}"/>
              </a:ext>
            </a:extLst>
          </p:cNvPr>
          <p:cNvSpPr/>
          <p:nvPr/>
        </p:nvSpPr>
        <p:spPr>
          <a:xfrm rot="16200000">
            <a:off x="2964431" y="467033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50D1A-9526-F423-DB11-DE6FE1EA34DB}"/>
              </a:ext>
            </a:extLst>
          </p:cNvPr>
          <p:cNvSpPr txBox="1"/>
          <p:nvPr/>
        </p:nvSpPr>
        <p:spPr>
          <a:xfrm>
            <a:off x="1455177" y="183863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BAF8A4-396E-73BB-DF83-2B0751B84801}"/>
              </a:ext>
            </a:extLst>
          </p:cNvPr>
          <p:cNvSpPr/>
          <p:nvPr/>
        </p:nvSpPr>
        <p:spPr>
          <a:xfrm rot="5400000">
            <a:off x="1848464" y="1474842"/>
            <a:ext cx="368714" cy="280214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E721-784A-2A7B-F35F-EE386E33357E}"/>
              </a:ext>
            </a:extLst>
          </p:cNvPr>
          <p:cNvSpPr txBox="1"/>
          <p:nvPr/>
        </p:nvSpPr>
        <p:spPr>
          <a:xfrm>
            <a:off x="8337760" y="78661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0DFD4EB-2BDF-6DB3-7B9E-BCA6566A5936}"/>
              </a:ext>
            </a:extLst>
          </p:cNvPr>
          <p:cNvSpPr/>
          <p:nvPr/>
        </p:nvSpPr>
        <p:spPr>
          <a:xfrm rot="16200000">
            <a:off x="8691722" y="511278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919B0-1CF3-7FB6-95E3-9FDF4A677FB3}"/>
              </a:ext>
            </a:extLst>
          </p:cNvPr>
          <p:cNvSpPr txBox="1"/>
          <p:nvPr/>
        </p:nvSpPr>
        <p:spPr>
          <a:xfrm>
            <a:off x="7860894" y="190254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D4FCDD-A7DA-E3EC-C5CD-99E8C090BE2B}"/>
              </a:ext>
            </a:extLst>
          </p:cNvPr>
          <p:cNvSpPr/>
          <p:nvPr/>
        </p:nvSpPr>
        <p:spPr>
          <a:xfrm rot="5400000">
            <a:off x="8254181" y="1538752"/>
            <a:ext cx="368714" cy="280214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99E15-2D4A-B42F-F711-A7DC283A5C08}"/>
              </a:ext>
            </a:extLst>
          </p:cNvPr>
          <p:cNvSpPr/>
          <p:nvPr/>
        </p:nvSpPr>
        <p:spPr>
          <a:xfrm>
            <a:off x="3696933" y="4665403"/>
            <a:ext cx="816074" cy="23106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5E487-C1CC-226D-8387-86750FC2CB8F}"/>
              </a:ext>
            </a:extLst>
          </p:cNvPr>
          <p:cNvSpPr/>
          <p:nvPr/>
        </p:nvSpPr>
        <p:spPr>
          <a:xfrm>
            <a:off x="1750146" y="3362632"/>
            <a:ext cx="2713700" cy="245807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C03DB-EFE1-9D07-E66E-7A92A0995040}"/>
              </a:ext>
            </a:extLst>
          </p:cNvPr>
          <p:cNvSpPr/>
          <p:nvPr/>
        </p:nvSpPr>
        <p:spPr>
          <a:xfrm>
            <a:off x="7860895" y="2816942"/>
            <a:ext cx="2698950" cy="270387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C290E-3920-521E-6B04-524A43C80302}"/>
              </a:ext>
            </a:extLst>
          </p:cNvPr>
          <p:cNvSpPr/>
          <p:nvPr/>
        </p:nvSpPr>
        <p:spPr>
          <a:xfrm>
            <a:off x="4552335" y="6489292"/>
            <a:ext cx="2728453" cy="260554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006A-7CF7-1DF2-76C1-F3D3C0EB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37F79-E37A-34F2-4225-084F267C24C6}"/>
              </a:ext>
            </a:extLst>
          </p:cNvPr>
          <p:cNvSpPr txBox="1"/>
          <p:nvPr/>
        </p:nvSpPr>
        <p:spPr>
          <a:xfrm>
            <a:off x="3490451" y="2487563"/>
            <a:ext cx="475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04: INTERSECT with LIKE Operator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7890A6-922E-C67E-2731-582D559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" t="4818" r="1236" b="2602"/>
          <a:stretch/>
        </p:blipFill>
        <p:spPr>
          <a:xfrm>
            <a:off x="934065" y="511277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76E8F-4719-6353-FD25-E786B49E39A3}"/>
              </a:ext>
            </a:extLst>
          </p:cNvPr>
          <p:cNvSpPr txBox="1"/>
          <p:nvPr/>
        </p:nvSpPr>
        <p:spPr>
          <a:xfrm>
            <a:off x="1897628" y="98320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D7D5-B77A-8AC8-6450-7EDC587C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4" t="5140" r="2358" b="938"/>
          <a:stretch/>
        </p:blipFill>
        <p:spPr>
          <a:xfrm>
            <a:off x="6430297" y="491613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CD52B-296A-0418-E3C4-D28D20AD8EB2}"/>
              </a:ext>
            </a:extLst>
          </p:cNvPr>
          <p:cNvSpPr txBox="1"/>
          <p:nvPr/>
        </p:nvSpPr>
        <p:spPr>
          <a:xfrm>
            <a:off x="7929719" y="93405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DB60-3F53-043F-58FE-DAD50981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9" y="3343440"/>
            <a:ext cx="4927506" cy="47494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6B6C6A1-1311-4FC9-784E-2F1083E6D92F}"/>
              </a:ext>
            </a:extLst>
          </p:cNvPr>
          <p:cNvSpPr/>
          <p:nvPr/>
        </p:nvSpPr>
        <p:spPr>
          <a:xfrm>
            <a:off x="2787448" y="2689120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50C1E6-3CB8-FC8C-5FB0-0787B4E8B8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52" t="10079" r="5417" b="3665"/>
          <a:stretch/>
        </p:blipFill>
        <p:spPr>
          <a:xfrm>
            <a:off x="1337186" y="4581831"/>
            <a:ext cx="3038168" cy="91440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C0FCDCB5-7685-9765-25B6-FE3A58012A7D}"/>
              </a:ext>
            </a:extLst>
          </p:cNvPr>
          <p:cNvSpPr/>
          <p:nvPr/>
        </p:nvSpPr>
        <p:spPr>
          <a:xfrm>
            <a:off x="2772700" y="3952565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8D5D17-4A6E-C78D-C307-4DA6E28A7BB5}"/>
              </a:ext>
            </a:extLst>
          </p:cNvPr>
          <p:cNvSpPr/>
          <p:nvPr/>
        </p:nvSpPr>
        <p:spPr>
          <a:xfrm>
            <a:off x="8908028" y="2684204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2ED456-72C4-0351-CE88-C7BC475BE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964" y="3284447"/>
            <a:ext cx="4500642" cy="48655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39D621A-AFB8-EF22-0272-3070B594A833}"/>
              </a:ext>
            </a:extLst>
          </p:cNvPr>
          <p:cNvSpPr/>
          <p:nvPr/>
        </p:nvSpPr>
        <p:spPr>
          <a:xfrm>
            <a:off x="8903112" y="3908320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983D97-47E7-F65A-D497-BDA4C3D41F1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48" t="16693" r="5429" b="10382"/>
          <a:stretch/>
        </p:blipFill>
        <p:spPr>
          <a:xfrm>
            <a:off x="7590503" y="4572000"/>
            <a:ext cx="3087329" cy="5859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87DD22-7F7A-B698-E5DA-7974C5944438}"/>
              </a:ext>
            </a:extLst>
          </p:cNvPr>
          <p:cNvSpPr/>
          <p:nvPr/>
        </p:nvSpPr>
        <p:spPr>
          <a:xfrm>
            <a:off x="1568250" y="3569110"/>
            <a:ext cx="840654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D18E1-F1A4-582F-AA4C-9212DEFD1720}"/>
              </a:ext>
            </a:extLst>
          </p:cNvPr>
          <p:cNvSpPr/>
          <p:nvPr/>
        </p:nvSpPr>
        <p:spPr>
          <a:xfrm>
            <a:off x="7678997" y="3519948"/>
            <a:ext cx="963557" cy="26055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3EEED-7054-9A4C-E345-232DBD822F32}"/>
              </a:ext>
            </a:extLst>
          </p:cNvPr>
          <p:cNvSpPr/>
          <p:nvPr/>
        </p:nvSpPr>
        <p:spPr>
          <a:xfrm>
            <a:off x="1946792" y="820993"/>
            <a:ext cx="1042213" cy="58502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01B62-8B89-B20E-664B-FB882506DA5B}"/>
              </a:ext>
            </a:extLst>
          </p:cNvPr>
          <p:cNvSpPr/>
          <p:nvPr/>
        </p:nvSpPr>
        <p:spPr>
          <a:xfrm>
            <a:off x="7438108" y="1091380"/>
            <a:ext cx="1042213" cy="30480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01F53-ACE1-69EA-C853-4A4CABB54409}"/>
              </a:ext>
            </a:extLst>
          </p:cNvPr>
          <p:cNvSpPr/>
          <p:nvPr/>
        </p:nvSpPr>
        <p:spPr>
          <a:xfrm>
            <a:off x="1941876" y="501445"/>
            <a:ext cx="3161066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9ABE1-9FA2-7B2D-CE07-94F12B7AFC6C}"/>
              </a:ext>
            </a:extLst>
          </p:cNvPr>
          <p:cNvSpPr/>
          <p:nvPr/>
        </p:nvSpPr>
        <p:spPr>
          <a:xfrm>
            <a:off x="9517624" y="486694"/>
            <a:ext cx="199103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D5E3B-BE07-B893-EC08-F4070A1A596D}"/>
              </a:ext>
            </a:extLst>
          </p:cNvPr>
          <p:cNvSpPr/>
          <p:nvPr/>
        </p:nvSpPr>
        <p:spPr>
          <a:xfrm>
            <a:off x="7447935" y="481777"/>
            <a:ext cx="103730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E03FE-0D10-661D-EE8E-D5C2C404B727}"/>
              </a:ext>
            </a:extLst>
          </p:cNvPr>
          <p:cNvSpPr/>
          <p:nvPr/>
        </p:nvSpPr>
        <p:spPr>
          <a:xfrm>
            <a:off x="1327360" y="4567085"/>
            <a:ext cx="1042214" cy="92914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2062E-DCF7-B646-11C1-14E44A1DA969}"/>
              </a:ext>
            </a:extLst>
          </p:cNvPr>
          <p:cNvSpPr/>
          <p:nvPr/>
        </p:nvSpPr>
        <p:spPr>
          <a:xfrm>
            <a:off x="7575761" y="4562170"/>
            <a:ext cx="1042214" cy="59976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2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A979-16CB-EC42-15CF-FC02BFB8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81B39-D1BD-0185-A531-E08FD43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62" y="3310108"/>
            <a:ext cx="4689319" cy="110194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03FC4194-028F-C3A1-9D28-9B9A9ECDD146}"/>
              </a:ext>
            </a:extLst>
          </p:cNvPr>
          <p:cNvSpPr/>
          <p:nvPr/>
        </p:nvSpPr>
        <p:spPr>
          <a:xfrm>
            <a:off x="5348751" y="4493341"/>
            <a:ext cx="294966" cy="491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58D94-63FD-7463-A469-8703E941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9" y="482252"/>
            <a:ext cx="4927506" cy="47494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6BBED-0BF9-F674-CDDB-D58221AD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2" t="10079" r="5417" b="3665"/>
          <a:stretch/>
        </p:blipFill>
        <p:spPr>
          <a:xfrm>
            <a:off x="1337186" y="1720643"/>
            <a:ext cx="3038168" cy="91440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7E5C929-7B57-997F-8786-CE2055C65694}"/>
              </a:ext>
            </a:extLst>
          </p:cNvPr>
          <p:cNvSpPr/>
          <p:nvPr/>
        </p:nvSpPr>
        <p:spPr>
          <a:xfrm>
            <a:off x="2772700" y="1091377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BBD1-CA5E-4591-02EC-30B2529D0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964" y="423259"/>
            <a:ext cx="4500642" cy="48655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E0E96E7-A01B-7605-50A8-1523AE12178C}"/>
              </a:ext>
            </a:extLst>
          </p:cNvPr>
          <p:cNvSpPr/>
          <p:nvPr/>
        </p:nvSpPr>
        <p:spPr>
          <a:xfrm>
            <a:off x="8903112" y="1047132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D95EE-3C39-94CF-121F-6B45542AF3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48" t="16693" r="5429" b="10382"/>
          <a:stretch/>
        </p:blipFill>
        <p:spPr>
          <a:xfrm>
            <a:off x="7590503" y="1710812"/>
            <a:ext cx="3087329" cy="5859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09D75D-41D3-9255-6226-C9583BF164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204" t="11814" r="6213" b="8104"/>
          <a:stretch/>
        </p:blipFill>
        <p:spPr>
          <a:xfrm>
            <a:off x="4001729" y="5063613"/>
            <a:ext cx="2979173" cy="59363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99F87D-AB65-7592-264C-E2EB268F82F9}"/>
              </a:ext>
            </a:extLst>
          </p:cNvPr>
          <p:cNvSpPr/>
          <p:nvPr/>
        </p:nvSpPr>
        <p:spPr>
          <a:xfrm>
            <a:off x="1327359" y="2335164"/>
            <a:ext cx="3057828" cy="29988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D758-B0FD-43D4-4AB3-C0C1A5EAB831}"/>
              </a:ext>
            </a:extLst>
          </p:cNvPr>
          <p:cNvSpPr/>
          <p:nvPr/>
        </p:nvSpPr>
        <p:spPr>
          <a:xfrm>
            <a:off x="7575758" y="2005781"/>
            <a:ext cx="3102074" cy="290052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E161F-7E6A-45AA-1FFD-F4CCBBF743CC}"/>
              </a:ext>
            </a:extLst>
          </p:cNvPr>
          <p:cNvSpPr/>
          <p:nvPr/>
        </p:nvSpPr>
        <p:spPr>
          <a:xfrm>
            <a:off x="3986986" y="5378249"/>
            <a:ext cx="2993917" cy="2753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9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C633-FF4E-6512-BA8A-452221C5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07BC2-CA71-3528-7F2A-C9F9A3912D32}"/>
              </a:ext>
            </a:extLst>
          </p:cNvPr>
          <p:cNvSpPr txBox="1"/>
          <p:nvPr/>
        </p:nvSpPr>
        <p:spPr>
          <a:xfrm>
            <a:off x="3490451" y="2487563"/>
            <a:ext cx="565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05: INTERSECT Inside a View or Subquery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54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61B5-BB7B-9EF1-F008-8CDF720D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15FED-EBC8-E040-3370-0701A3DB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" t="5852" r="2061" b="6830"/>
          <a:stretch/>
        </p:blipFill>
        <p:spPr>
          <a:xfrm>
            <a:off x="727587" y="884903"/>
            <a:ext cx="3569110" cy="148068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668AE4E-B0A8-728D-5740-7BCAECC2E467}"/>
              </a:ext>
            </a:extLst>
          </p:cNvPr>
          <p:cNvSpPr/>
          <p:nvPr/>
        </p:nvSpPr>
        <p:spPr>
          <a:xfrm>
            <a:off x="7836310" y="2084436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32BBD-FD69-DAA7-6C2B-AE4751BC9B5A}"/>
              </a:ext>
            </a:extLst>
          </p:cNvPr>
          <p:cNvSpPr txBox="1"/>
          <p:nvPr/>
        </p:nvSpPr>
        <p:spPr>
          <a:xfrm>
            <a:off x="1273279" y="467031"/>
            <a:ext cx="2476640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tbl_intersect_warehouse_stock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BC16C-FD06-7B58-8E8C-653BB64E79FA}"/>
              </a:ext>
            </a:extLst>
          </p:cNvPr>
          <p:cNvSpPr txBox="1"/>
          <p:nvPr/>
        </p:nvSpPr>
        <p:spPr>
          <a:xfrm>
            <a:off x="1386349" y="2861186"/>
            <a:ext cx="2042097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tbl_intersect_store_stock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218DE-F14D-3AE2-9920-F10F9D00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5" t="6715" r="2128" b="4374"/>
          <a:stretch/>
        </p:blipFill>
        <p:spPr>
          <a:xfrm>
            <a:off x="747252" y="3274142"/>
            <a:ext cx="3185652" cy="130769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5879B-E035-948B-AFDC-C72D6515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90" y="705171"/>
            <a:ext cx="4785057" cy="118789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D74D8-49CA-C606-878B-1730910C0B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115" t="10321" r="6115" b="6737"/>
          <a:stretch/>
        </p:blipFill>
        <p:spPr>
          <a:xfrm>
            <a:off x="7384026" y="2949677"/>
            <a:ext cx="1160206" cy="93976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A257BB-13E6-764E-39AC-5F77D6CC5CA1}"/>
              </a:ext>
            </a:extLst>
          </p:cNvPr>
          <p:cNvSpPr/>
          <p:nvPr/>
        </p:nvSpPr>
        <p:spPr>
          <a:xfrm>
            <a:off x="1455179" y="1509255"/>
            <a:ext cx="412950" cy="59484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C7AD3-8820-2750-5365-B9DD04F32751}"/>
              </a:ext>
            </a:extLst>
          </p:cNvPr>
          <p:cNvSpPr/>
          <p:nvPr/>
        </p:nvSpPr>
        <p:spPr>
          <a:xfrm>
            <a:off x="1361773" y="3549448"/>
            <a:ext cx="412950" cy="52110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8533-60B7-74E8-65C3-8EE006470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DD60D-8B75-EC51-E249-40D06FCB47F4}"/>
              </a:ext>
            </a:extLst>
          </p:cNvPr>
          <p:cNvSpPr txBox="1"/>
          <p:nvPr/>
        </p:nvSpPr>
        <p:spPr>
          <a:xfrm>
            <a:off x="1592825" y="2674376"/>
            <a:ext cx="949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01: Common IDs with Conditions (Using INTERSECT with WHERE Clause)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365AA-87F5-B3AD-9AA4-40428D2D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44" y="3640619"/>
            <a:ext cx="3344565" cy="521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E40ED-222F-E7F8-2EC0-7F9222FF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78" t="5547" r="4796" b="4305"/>
          <a:stretch/>
        </p:blipFill>
        <p:spPr>
          <a:xfrm>
            <a:off x="2851354" y="5161934"/>
            <a:ext cx="924233" cy="10717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B963030-C53F-6350-B854-31908168FCC8}"/>
              </a:ext>
            </a:extLst>
          </p:cNvPr>
          <p:cNvSpPr/>
          <p:nvPr/>
        </p:nvSpPr>
        <p:spPr>
          <a:xfrm>
            <a:off x="3106995" y="4296695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FA406-928D-14F7-F36B-9E15F16562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10" t="5495" r="2399" b="2761"/>
          <a:stretch/>
        </p:blipFill>
        <p:spPr>
          <a:xfrm>
            <a:off x="1724376" y="731993"/>
            <a:ext cx="3693200" cy="179894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C9D61-BDB0-7AED-D0A8-CFBDEB5867B6}"/>
              </a:ext>
            </a:extLst>
          </p:cNvPr>
          <p:cNvSpPr txBox="1"/>
          <p:nvPr/>
        </p:nvSpPr>
        <p:spPr>
          <a:xfrm>
            <a:off x="2846442" y="319545"/>
            <a:ext cx="1669688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tbl_intersect_orders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1750D-FF01-CEC2-5721-10558BCBB35F}"/>
              </a:ext>
            </a:extLst>
          </p:cNvPr>
          <p:cNvSpPr/>
          <p:nvPr/>
        </p:nvSpPr>
        <p:spPr>
          <a:xfrm>
            <a:off x="4198376" y="1052050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12F99-A6C1-DBC1-CD0C-DA237E7E7728}"/>
              </a:ext>
            </a:extLst>
          </p:cNvPr>
          <p:cNvSpPr/>
          <p:nvPr/>
        </p:nvSpPr>
        <p:spPr>
          <a:xfrm>
            <a:off x="4193460" y="1637069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00CF0-3197-F744-46B8-5EB429ECE8D5}"/>
              </a:ext>
            </a:extLst>
          </p:cNvPr>
          <p:cNvSpPr/>
          <p:nvPr/>
        </p:nvSpPr>
        <p:spPr>
          <a:xfrm>
            <a:off x="4198377" y="2222090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78B9C-2356-FF66-72E3-C3CE4E295732}"/>
              </a:ext>
            </a:extLst>
          </p:cNvPr>
          <p:cNvSpPr/>
          <p:nvPr/>
        </p:nvSpPr>
        <p:spPr>
          <a:xfrm>
            <a:off x="2286003" y="2251586"/>
            <a:ext cx="437534" cy="2703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83DCC-07DF-8E21-560A-EE406950AFE8}"/>
              </a:ext>
            </a:extLst>
          </p:cNvPr>
          <p:cNvSpPr/>
          <p:nvPr/>
        </p:nvSpPr>
        <p:spPr>
          <a:xfrm>
            <a:off x="2300752" y="1637070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785DC-0149-B97D-BAEB-08D2897B91BD}"/>
              </a:ext>
            </a:extLst>
          </p:cNvPr>
          <p:cNvSpPr/>
          <p:nvPr/>
        </p:nvSpPr>
        <p:spPr>
          <a:xfrm>
            <a:off x="2286003" y="1042219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F6EEE00-93B6-D099-CC06-6F2194E78773}"/>
              </a:ext>
            </a:extLst>
          </p:cNvPr>
          <p:cNvSpPr/>
          <p:nvPr/>
        </p:nvSpPr>
        <p:spPr>
          <a:xfrm>
            <a:off x="3131576" y="2728450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00EBD4-B2FB-D17A-8028-314F8FA91293}"/>
              </a:ext>
            </a:extLst>
          </p:cNvPr>
          <p:cNvSpPr txBox="1"/>
          <p:nvPr/>
        </p:nvSpPr>
        <p:spPr>
          <a:xfrm>
            <a:off x="7629836" y="353958"/>
            <a:ext cx="1732782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tbl_intersect_returns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560CC3-6A42-248E-4E2C-3ADC491E4D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85" t="5677" r="1509" b="4136"/>
          <a:stretch/>
        </p:blipFill>
        <p:spPr>
          <a:xfrm>
            <a:off x="6567948" y="757082"/>
            <a:ext cx="3667433" cy="147366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E62287-14B2-EAAE-4F73-763F4FA25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275" y="3586048"/>
            <a:ext cx="3225965" cy="53053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7A5FC7DA-57FC-8C90-F23B-59BFF64D9B11}"/>
              </a:ext>
            </a:extLst>
          </p:cNvPr>
          <p:cNvSpPr/>
          <p:nvPr/>
        </p:nvSpPr>
        <p:spPr>
          <a:xfrm>
            <a:off x="8278763" y="269403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232C31-E8D2-E2AE-3DA8-29206AD17E5B}"/>
              </a:ext>
            </a:extLst>
          </p:cNvPr>
          <p:cNvSpPr/>
          <p:nvPr/>
        </p:nvSpPr>
        <p:spPr>
          <a:xfrm>
            <a:off x="8283680" y="428194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7E5226-634D-E644-B3A8-7295D9E5A4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771" t="6942" r="7532" b="3637"/>
          <a:stretch/>
        </p:blipFill>
        <p:spPr>
          <a:xfrm>
            <a:off x="7944465" y="5112772"/>
            <a:ext cx="983226" cy="117987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1A0A0A-528F-A086-F541-15BDE3A2A3BE}"/>
              </a:ext>
            </a:extLst>
          </p:cNvPr>
          <p:cNvSpPr/>
          <p:nvPr/>
        </p:nvSpPr>
        <p:spPr>
          <a:xfrm>
            <a:off x="7585589" y="1086463"/>
            <a:ext cx="1302774" cy="29005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30AAAB-7928-21CE-ECC1-923D0E6F26A1}"/>
              </a:ext>
            </a:extLst>
          </p:cNvPr>
          <p:cNvSpPr/>
          <p:nvPr/>
        </p:nvSpPr>
        <p:spPr>
          <a:xfrm>
            <a:off x="7590504" y="1671482"/>
            <a:ext cx="1327355" cy="285136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294D-E66A-056C-B741-F9CEA068818D}"/>
              </a:ext>
            </a:extLst>
          </p:cNvPr>
          <p:cNvSpPr/>
          <p:nvPr/>
        </p:nvSpPr>
        <p:spPr>
          <a:xfrm>
            <a:off x="7585590" y="1951702"/>
            <a:ext cx="1332270" cy="28021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D08455-F406-B8E6-5625-B3CE21936AA1}"/>
              </a:ext>
            </a:extLst>
          </p:cNvPr>
          <p:cNvSpPr/>
          <p:nvPr/>
        </p:nvSpPr>
        <p:spPr>
          <a:xfrm>
            <a:off x="7152971" y="1671483"/>
            <a:ext cx="437534" cy="28513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505CD6-B864-7290-1DF7-240B77D32173}"/>
              </a:ext>
            </a:extLst>
          </p:cNvPr>
          <p:cNvSpPr/>
          <p:nvPr/>
        </p:nvSpPr>
        <p:spPr>
          <a:xfrm>
            <a:off x="7148055" y="1076631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89D72-4106-1EFC-31EF-AF36C88A5100}"/>
              </a:ext>
            </a:extLst>
          </p:cNvPr>
          <p:cNvSpPr/>
          <p:nvPr/>
        </p:nvSpPr>
        <p:spPr>
          <a:xfrm>
            <a:off x="7157887" y="1951702"/>
            <a:ext cx="437534" cy="28513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C153-A09F-9BBE-44A3-A75D490E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B9DF00-DBB9-7A6F-6467-14742A50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3" y="3196409"/>
            <a:ext cx="3382668" cy="15230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5B41357-DB1D-1030-8648-1A6025A7A1A7}"/>
              </a:ext>
            </a:extLst>
          </p:cNvPr>
          <p:cNvSpPr/>
          <p:nvPr/>
        </p:nvSpPr>
        <p:spPr>
          <a:xfrm>
            <a:off x="5869859" y="101272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C6A4FA-C4E5-9FF9-A15B-6C7A2468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6" t="11649" r="6686" b="7078"/>
          <a:stretch/>
        </p:blipFill>
        <p:spPr>
          <a:xfrm>
            <a:off x="3185652" y="5663380"/>
            <a:ext cx="1140542" cy="9706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14A344-3EF4-2A2F-381F-B114C8FC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78" t="5547" r="4796" b="4305"/>
          <a:stretch/>
        </p:blipFill>
        <p:spPr>
          <a:xfrm>
            <a:off x="1347019" y="1858295"/>
            <a:ext cx="924233" cy="10717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7D45E-0C37-91C3-ABEF-DE6C67C0B3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71" t="6942" r="7532" b="3637"/>
          <a:stretch/>
        </p:blipFill>
        <p:spPr>
          <a:xfrm>
            <a:off x="5555226" y="1789469"/>
            <a:ext cx="983226" cy="117987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D93B8-9E5F-144C-B5F7-E68E22383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70" y="386141"/>
            <a:ext cx="3344565" cy="521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113192B-36F7-3BFC-85E4-2FE696661F79}"/>
              </a:ext>
            </a:extLst>
          </p:cNvPr>
          <p:cNvSpPr/>
          <p:nvPr/>
        </p:nvSpPr>
        <p:spPr>
          <a:xfrm>
            <a:off x="1651821" y="104221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114574-A061-DEC6-5296-204E5AF43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861" y="380732"/>
            <a:ext cx="3225965" cy="53053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93870515-B50C-DFBE-5E15-24F26E5CD7EC}"/>
              </a:ext>
            </a:extLst>
          </p:cNvPr>
          <p:cNvSpPr/>
          <p:nvPr/>
        </p:nvSpPr>
        <p:spPr>
          <a:xfrm>
            <a:off x="3583860" y="4822721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2B0678-E9BB-5D16-4CE7-EB01B61ABEFE}"/>
              </a:ext>
            </a:extLst>
          </p:cNvPr>
          <p:cNvSpPr/>
          <p:nvPr/>
        </p:nvSpPr>
        <p:spPr>
          <a:xfrm>
            <a:off x="1833720" y="2153264"/>
            <a:ext cx="437534" cy="26547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BE06B-F226-9543-45F7-6AF8063F24D1}"/>
              </a:ext>
            </a:extLst>
          </p:cNvPr>
          <p:cNvSpPr/>
          <p:nvPr/>
        </p:nvSpPr>
        <p:spPr>
          <a:xfrm>
            <a:off x="1828804" y="2684206"/>
            <a:ext cx="437534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CB66E-4979-CD97-BD21-C6EE96BB9EE9}"/>
              </a:ext>
            </a:extLst>
          </p:cNvPr>
          <p:cNvSpPr/>
          <p:nvPr/>
        </p:nvSpPr>
        <p:spPr>
          <a:xfrm>
            <a:off x="6105832" y="2113935"/>
            <a:ext cx="427706" cy="28513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80F90-E12F-7508-6A36-8590786C1FFE}"/>
              </a:ext>
            </a:extLst>
          </p:cNvPr>
          <p:cNvSpPr/>
          <p:nvPr/>
        </p:nvSpPr>
        <p:spPr>
          <a:xfrm>
            <a:off x="6100920" y="2399070"/>
            <a:ext cx="437534" cy="290053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3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0D4D-B94B-A299-A643-FD867B93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7CDA3-64C3-1D01-B709-6B58803A924E}"/>
              </a:ext>
            </a:extLst>
          </p:cNvPr>
          <p:cNvSpPr txBox="1"/>
          <p:nvPr/>
        </p:nvSpPr>
        <p:spPr>
          <a:xfrm>
            <a:off x="3490451" y="2487563"/>
            <a:ext cx="548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0" dirty="0">
                <a:effectLst/>
                <a:latin typeface="-apple-system"/>
              </a:rPr>
              <a:t>Ex 02: INTERSECT with BETWEEN Operator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85117-C11A-4515-6AF7-7E10F1EF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90" y="3270804"/>
            <a:ext cx="5187567" cy="51246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4811C-7937-61C3-28CC-EF9857F417DC}"/>
              </a:ext>
            </a:extLst>
          </p:cNvPr>
          <p:cNvSpPr/>
          <p:nvPr/>
        </p:nvSpPr>
        <p:spPr>
          <a:xfrm>
            <a:off x="8819536" y="3883740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48493-7654-462D-70F2-629E5014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4" t="5140" r="2358" b="938"/>
          <a:stretch/>
        </p:blipFill>
        <p:spPr>
          <a:xfrm>
            <a:off x="481780" y="501446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13ED-4BD3-4127-88C1-B7203A942A88}"/>
              </a:ext>
            </a:extLst>
          </p:cNvPr>
          <p:cNvSpPr txBox="1"/>
          <p:nvPr/>
        </p:nvSpPr>
        <p:spPr>
          <a:xfrm>
            <a:off x="1981202" y="103238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F327EF-DA37-D4D7-02C7-AEA19AB2E65E}"/>
              </a:ext>
            </a:extLst>
          </p:cNvPr>
          <p:cNvSpPr/>
          <p:nvPr/>
        </p:nvSpPr>
        <p:spPr>
          <a:xfrm>
            <a:off x="8834285" y="2620297"/>
            <a:ext cx="319547" cy="6046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7D857-6AA5-C7B5-73A4-E8CEB91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5" t="5517" r="4404" b="2564"/>
          <a:stretch/>
        </p:blipFill>
        <p:spPr>
          <a:xfrm>
            <a:off x="7610168" y="4719484"/>
            <a:ext cx="2703871" cy="107171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24641-EEF5-0AF1-F48F-01BC0C1618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05" t="4818" r="1236" b="2602"/>
          <a:stretch/>
        </p:blipFill>
        <p:spPr>
          <a:xfrm>
            <a:off x="6853084" y="491616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C3521B-8826-C555-C9A3-1F52B6D14589}"/>
              </a:ext>
            </a:extLst>
          </p:cNvPr>
          <p:cNvSpPr txBox="1"/>
          <p:nvPr/>
        </p:nvSpPr>
        <p:spPr>
          <a:xfrm>
            <a:off x="7816647" y="78659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D6D149-E296-E886-A1C6-2B1335E59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44" y="3290469"/>
            <a:ext cx="4702082" cy="5085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B8D8CBE-CDFC-73C5-1BCC-D8AFBF14C26B}"/>
              </a:ext>
            </a:extLst>
          </p:cNvPr>
          <p:cNvSpPr/>
          <p:nvPr/>
        </p:nvSpPr>
        <p:spPr>
          <a:xfrm>
            <a:off x="2802196" y="2664543"/>
            <a:ext cx="285134" cy="5309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E7A508D-1E34-DCB2-0369-BD0481E1A68D}"/>
              </a:ext>
            </a:extLst>
          </p:cNvPr>
          <p:cNvSpPr/>
          <p:nvPr/>
        </p:nvSpPr>
        <p:spPr>
          <a:xfrm>
            <a:off x="2787447" y="3927986"/>
            <a:ext cx="329379" cy="703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3221E6-883C-EC39-3A5A-733868B02EA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71" t="4818" r="5879" b="3094"/>
          <a:stretch/>
        </p:blipFill>
        <p:spPr>
          <a:xfrm>
            <a:off x="1622324" y="4719485"/>
            <a:ext cx="2684206" cy="183863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4BF9-17F2-EF8F-0882-7D02D4C1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5D8276-5664-0D54-2DCE-22B7CFDC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36" y="3890211"/>
            <a:ext cx="5074377" cy="118633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C9078-229D-0150-80FA-D4E5FC8D8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4" t="11182" r="4830" b="4005"/>
          <a:stretch/>
        </p:blipFill>
        <p:spPr>
          <a:xfrm>
            <a:off x="4296696" y="6007510"/>
            <a:ext cx="2979174" cy="62525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1979A44-B061-7336-DE75-2AA7D25EF2E4}"/>
              </a:ext>
            </a:extLst>
          </p:cNvPr>
          <p:cNvSpPr/>
          <p:nvPr/>
        </p:nvSpPr>
        <p:spPr>
          <a:xfrm>
            <a:off x="5565059" y="519143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F4DFC-6443-8602-F30A-58ACB2C5B6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5" t="5517" r="4404" b="2564"/>
          <a:stretch/>
        </p:blipFill>
        <p:spPr>
          <a:xfrm>
            <a:off x="7295536" y="1671483"/>
            <a:ext cx="2703871" cy="107171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424D3-CE43-7943-F90E-6E698E2F61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71" t="4818" r="5879" b="3094"/>
          <a:stretch/>
        </p:blipFill>
        <p:spPr>
          <a:xfrm>
            <a:off x="884904" y="1651820"/>
            <a:ext cx="2684206" cy="183863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F418A-B6D6-7602-BEBF-5233BDA50257}"/>
              </a:ext>
            </a:extLst>
          </p:cNvPr>
          <p:cNvSpPr/>
          <p:nvPr/>
        </p:nvSpPr>
        <p:spPr>
          <a:xfrm>
            <a:off x="7280791" y="1956618"/>
            <a:ext cx="2718615" cy="27530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9E593-510D-A346-B212-24C0B5BA5D7D}"/>
              </a:ext>
            </a:extLst>
          </p:cNvPr>
          <p:cNvSpPr/>
          <p:nvPr/>
        </p:nvSpPr>
        <p:spPr>
          <a:xfrm>
            <a:off x="875075" y="2197509"/>
            <a:ext cx="2703867" cy="2703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92BCB-4C29-216A-6CF0-E95D6093E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19" y="262133"/>
            <a:ext cx="5187567" cy="51246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459E034-BA02-4D2E-3C67-D761415C40C6}"/>
              </a:ext>
            </a:extLst>
          </p:cNvPr>
          <p:cNvSpPr/>
          <p:nvPr/>
        </p:nvSpPr>
        <p:spPr>
          <a:xfrm>
            <a:off x="8554065" y="875069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FE330C-E05E-3E41-54D2-6E4C8E135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73" y="281798"/>
            <a:ext cx="4702082" cy="5085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336612F-26B6-6B79-2653-17F33AE15B0C}"/>
              </a:ext>
            </a:extLst>
          </p:cNvPr>
          <p:cNvSpPr/>
          <p:nvPr/>
        </p:nvSpPr>
        <p:spPr>
          <a:xfrm>
            <a:off x="2246672" y="879986"/>
            <a:ext cx="329379" cy="703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80B808-99F2-BBF3-575C-E98D7CBC9CFA}"/>
              </a:ext>
            </a:extLst>
          </p:cNvPr>
          <p:cNvSpPr/>
          <p:nvPr/>
        </p:nvSpPr>
        <p:spPr>
          <a:xfrm>
            <a:off x="3426547" y="4385188"/>
            <a:ext cx="889816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67110-FDBE-AA17-D400-BE978C432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0565A-E482-00AC-0F5E-52B21578D011}"/>
              </a:ext>
            </a:extLst>
          </p:cNvPr>
          <p:cNvSpPr txBox="1"/>
          <p:nvPr/>
        </p:nvSpPr>
        <p:spPr>
          <a:xfrm>
            <a:off x="3490451" y="2487563"/>
            <a:ext cx="451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03: INTERSECT with IN Operator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35C76-A231-DB18-0689-58541E69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" y="3483305"/>
            <a:ext cx="5102275" cy="50760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341AA-D285-F017-ECF7-C7D82405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9" t="5586" r="5417" b="3897"/>
          <a:stretch/>
        </p:blipFill>
        <p:spPr>
          <a:xfrm>
            <a:off x="1317522" y="4906297"/>
            <a:ext cx="2694039" cy="131752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02D91-2F42-13F2-7A26-DDA24AF5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81" y="3468062"/>
            <a:ext cx="4765499" cy="56493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97400-A284-0747-5378-EEE0DFC9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59" t="7594" r="5992" b="5301"/>
          <a:stretch/>
        </p:blipFill>
        <p:spPr>
          <a:xfrm>
            <a:off x="7541341" y="4925962"/>
            <a:ext cx="2723535" cy="130769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10F23A-007B-3646-7BCE-891A2B90987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05" t="4818" r="1236" b="2602"/>
          <a:stretch/>
        </p:blipFill>
        <p:spPr>
          <a:xfrm>
            <a:off x="481780" y="521110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0408A2-D157-EEC2-5C5D-D488B69781CD}"/>
              </a:ext>
            </a:extLst>
          </p:cNvPr>
          <p:cNvSpPr txBox="1"/>
          <p:nvPr/>
        </p:nvSpPr>
        <p:spPr>
          <a:xfrm>
            <a:off x="1445343" y="108153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5148E5-0E05-A599-AE60-7EB93669658F}"/>
              </a:ext>
            </a:extLst>
          </p:cNvPr>
          <p:cNvSpPr/>
          <p:nvPr/>
        </p:nvSpPr>
        <p:spPr>
          <a:xfrm>
            <a:off x="2458066" y="2684204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D92F121-EBF1-4ED0-EC1B-CA63D7ABE496}"/>
              </a:ext>
            </a:extLst>
          </p:cNvPr>
          <p:cNvSpPr/>
          <p:nvPr/>
        </p:nvSpPr>
        <p:spPr>
          <a:xfrm>
            <a:off x="2423652" y="4095133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D35DA0-51A4-C161-BA01-69F733682D91}"/>
              </a:ext>
            </a:extLst>
          </p:cNvPr>
          <p:cNvSpPr/>
          <p:nvPr/>
        </p:nvSpPr>
        <p:spPr>
          <a:xfrm>
            <a:off x="8652389" y="4139378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F5B52-76F8-F8FA-6E91-8DB6ED2C074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54" t="5140" r="2358" b="938"/>
          <a:stretch/>
        </p:blipFill>
        <p:spPr>
          <a:xfrm>
            <a:off x="6390967" y="471949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615598-6B14-5361-2625-A9BCCDC178DC}"/>
              </a:ext>
            </a:extLst>
          </p:cNvPr>
          <p:cNvSpPr txBox="1"/>
          <p:nvPr/>
        </p:nvSpPr>
        <p:spPr>
          <a:xfrm>
            <a:off x="7890389" y="73741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B8F8CC-B301-2567-249F-0D4D2F811403}"/>
              </a:ext>
            </a:extLst>
          </p:cNvPr>
          <p:cNvSpPr/>
          <p:nvPr/>
        </p:nvSpPr>
        <p:spPr>
          <a:xfrm>
            <a:off x="8637640" y="264979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3FE4D-3CE9-C9E0-59E5-88EDF1320898}"/>
              </a:ext>
            </a:extLst>
          </p:cNvPr>
          <p:cNvSpPr txBox="1"/>
          <p:nvPr/>
        </p:nvSpPr>
        <p:spPr>
          <a:xfrm>
            <a:off x="1184792" y="2787447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16FF6E9-885F-BF43-E8C1-373BC019EE1A}"/>
              </a:ext>
            </a:extLst>
          </p:cNvPr>
          <p:cNvSpPr/>
          <p:nvPr/>
        </p:nvSpPr>
        <p:spPr>
          <a:xfrm rot="16200000">
            <a:off x="1538754" y="3170904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0E665-7FD7-88CC-23EA-486D97E718D7}"/>
              </a:ext>
            </a:extLst>
          </p:cNvPr>
          <p:cNvSpPr txBox="1"/>
          <p:nvPr/>
        </p:nvSpPr>
        <p:spPr>
          <a:xfrm>
            <a:off x="1130713" y="440485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6FE416-77BA-ACE1-715E-B410B9265D22}"/>
              </a:ext>
            </a:extLst>
          </p:cNvPr>
          <p:cNvSpPr/>
          <p:nvPr/>
        </p:nvSpPr>
        <p:spPr>
          <a:xfrm rot="5400000">
            <a:off x="1499421" y="4065640"/>
            <a:ext cx="388375" cy="250718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EB3B9-255E-D461-32D7-46F6E9D4FC55}"/>
              </a:ext>
            </a:extLst>
          </p:cNvPr>
          <p:cNvSpPr/>
          <p:nvPr/>
        </p:nvSpPr>
        <p:spPr>
          <a:xfrm>
            <a:off x="1224120" y="3726426"/>
            <a:ext cx="1292937" cy="26547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91A24-D4B1-CDE1-5FD4-799F1B176E3D}"/>
              </a:ext>
            </a:extLst>
          </p:cNvPr>
          <p:cNvSpPr/>
          <p:nvPr/>
        </p:nvSpPr>
        <p:spPr>
          <a:xfrm>
            <a:off x="7531514" y="3726426"/>
            <a:ext cx="1376512" cy="30971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CDCF5-FC68-C83C-016F-0EBA0F45BD7C}"/>
              </a:ext>
            </a:extLst>
          </p:cNvPr>
          <p:cNvSpPr/>
          <p:nvPr/>
        </p:nvSpPr>
        <p:spPr>
          <a:xfrm>
            <a:off x="2546559" y="830824"/>
            <a:ext cx="1052047" cy="30971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10B74-8DE9-6AF4-D3BA-8030DA13C7BC}"/>
              </a:ext>
            </a:extLst>
          </p:cNvPr>
          <p:cNvSpPr/>
          <p:nvPr/>
        </p:nvSpPr>
        <p:spPr>
          <a:xfrm>
            <a:off x="2551476" y="1406011"/>
            <a:ext cx="1052047" cy="59977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C3BCF-97DD-FE87-805B-6D2E5A388C2A}"/>
              </a:ext>
            </a:extLst>
          </p:cNvPr>
          <p:cNvSpPr/>
          <p:nvPr/>
        </p:nvSpPr>
        <p:spPr>
          <a:xfrm>
            <a:off x="2551476" y="2300747"/>
            <a:ext cx="1052047" cy="28513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69FB2-06D6-F9B3-88EB-77FA5735A5E7}"/>
              </a:ext>
            </a:extLst>
          </p:cNvPr>
          <p:cNvSpPr/>
          <p:nvPr/>
        </p:nvSpPr>
        <p:spPr>
          <a:xfrm>
            <a:off x="1489593" y="511276"/>
            <a:ext cx="3161066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50D484-D690-D90F-3BDD-89781745965E}"/>
              </a:ext>
            </a:extLst>
          </p:cNvPr>
          <p:cNvSpPr/>
          <p:nvPr/>
        </p:nvSpPr>
        <p:spPr>
          <a:xfrm>
            <a:off x="3165993" y="4901379"/>
            <a:ext cx="845568" cy="1322440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A184E-6F8D-E4E3-4B92-1886728598A5}"/>
              </a:ext>
            </a:extLst>
          </p:cNvPr>
          <p:cNvSpPr/>
          <p:nvPr/>
        </p:nvSpPr>
        <p:spPr>
          <a:xfrm>
            <a:off x="9453722" y="4916127"/>
            <a:ext cx="811155" cy="1322440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4D268-E8A4-3DA8-7153-4EE0EB9DAEB4}"/>
              </a:ext>
            </a:extLst>
          </p:cNvPr>
          <p:cNvSpPr txBox="1"/>
          <p:nvPr/>
        </p:nvSpPr>
        <p:spPr>
          <a:xfrm>
            <a:off x="7089063" y="2782530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92A1227-ECF5-53D8-5ABE-9F39389C4869}"/>
              </a:ext>
            </a:extLst>
          </p:cNvPr>
          <p:cNvSpPr/>
          <p:nvPr/>
        </p:nvSpPr>
        <p:spPr>
          <a:xfrm rot="16200000">
            <a:off x="7443025" y="3165987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93AFB9-1F8D-681B-5CA0-56F11922BDF0}"/>
              </a:ext>
            </a:extLst>
          </p:cNvPr>
          <p:cNvSpPr txBox="1"/>
          <p:nvPr/>
        </p:nvSpPr>
        <p:spPr>
          <a:xfrm>
            <a:off x="7270958" y="4439264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1DEC670-33F5-B9FF-F1DB-843A7DB696C7}"/>
              </a:ext>
            </a:extLst>
          </p:cNvPr>
          <p:cNvSpPr/>
          <p:nvPr/>
        </p:nvSpPr>
        <p:spPr>
          <a:xfrm rot="5400000">
            <a:off x="7639666" y="4100052"/>
            <a:ext cx="388375" cy="250718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730E1A-A248-128B-2D13-6C25838BE528}"/>
              </a:ext>
            </a:extLst>
          </p:cNvPr>
          <p:cNvSpPr/>
          <p:nvPr/>
        </p:nvSpPr>
        <p:spPr>
          <a:xfrm>
            <a:off x="9468464" y="467030"/>
            <a:ext cx="199103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C5C1DD-0C64-EAB7-3296-FEC59CF3E605}"/>
              </a:ext>
            </a:extLst>
          </p:cNvPr>
          <p:cNvSpPr/>
          <p:nvPr/>
        </p:nvSpPr>
        <p:spPr>
          <a:xfrm>
            <a:off x="7398774" y="462114"/>
            <a:ext cx="103730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277D86-6A3D-1423-6E6B-4B83CBD061D3}"/>
              </a:ext>
            </a:extLst>
          </p:cNvPr>
          <p:cNvSpPr/>
          <p:nvPr/>
        </p:nvSpPr>
        <p:spPr>
          <a:xfrm>
            <a:off x="10525437" y="806245"/>
            <a:ext cx="938976" cy="27530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6BEA2D-DC02-DDAB-96E3-666AE8115D57}"/>
              </a:ext>
            </a:extLst>
          </p:cNvPr>
          <p:cNvSpPr/>
          <p:nvPr/>
        </p:nvSpPr>
        <p:spPr>
          <a:xfrm>
            <a:off x="10500858" y="1371599"/>
            <a:ext cx="963556" cy="8799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121</Words>
  <Application>Microsoft Office PowerPoint</Application>
  <PresentationFormat>Widescreen</PresentationFormat>
  <Paragraphs>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2025-05-31T14:12:15Z</dcterms:created>
  <dcterms:modified xsi:type="dcterms:W3CDTF">2025-07-02T02:32:15Z</dcterms:modified>
</cp:coreProperties>
</file>