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8078" b="13937"/>
          <a:stretch/>
        </p:blipFill>
        <p:spPr>
          <a:xfrm>
            <a:off x="8948690" y="138864"/>
            <a:ext cx="3071674" cy="1397625"/>
          </a:xfrm>
          <a:prstGeom prst="rect">
            <a:avLst/>
          </a:prstGeom>
          <a:effectLst/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DEA487-F39C-1C8D-97FC-EA6BC4A90F88}"/>
              </a:ext>
            </a:extLst>
          </p:cNvPr>
          <p:cNvGrpSpPr/>
          <p:nvPr/>
        </p:nvGrpSpPr>
        <p:grpSpPr>
          <a:xfrm>
            <a:off x="339736" y="2015234"/>
            <a:ext cx="11326316" cy="2275235"/>
            <a:chOff x="0" y="0"/>
            <a:chExt cx="11271693" cy="19036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A9A0FE7-8B31-15ED-1F3D-5B299AB0FBD0}"/>
                </a:ext>
              </a:extLst>
            </p:cNvPr>
            <p:cNvSpPr/>
            <p:nvPr/>
          </p:nvSpPr>
          <p:spPr>
            <a:xfrm>
              <a:off x="0" y="0"/>
              <a:ext cx="11271693" cy="1903666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26D35E1-188F-BB73-D088-057C5902B4D2}"/>
                </a:ext>
              </a:extLst>
            </p:cNvPr>
            <p:cNvSpPr txBox="1"/>
            <p:nvPr/>
          </p:nvSpPr>
          <p:spPr>
            <a:xfrm>
              <a:off x="55756" y="55756"/>
              <a:ext cx="11160181" cy="1792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algn="l"/>
              <a:r>
                <a:rPr lang="en-US" sz="6000" i="0" dirty="0">
                  <a:solidFill>
                    <a:srgbClr val="0F0F0F"/>
                  </a:solidFill>
                  <a:effectLst/>
                  <a:latin typeface="Roboto" panose="02000000000000000000" pitchFamily="2" charset="0"/>
                </a:rPr>
                <a:t>How to call one notebook from another notebook in Databricks?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34EC7E-696B-3EC7-6FAE-CA507C03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9" y="4850310"/>
            <a:ext cx="3365284" cy="1767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0648B-3850-9C46-2D3E-2EABD7CA331D}"/>
              </a:ext>
            </a:extLst>
          </p:cNvPr>
          <p:cNvSpPr txBox="1"/>
          <p:nvPr/>
        </p:nvSpPr>
        <p:spPr>
          <a:xfrm>
            <a:off x="1064334" y="159798"/>
            <a:ext cx="5519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[%run, dbutils.notebook.run]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83B1D-30F4-9478-C7E5-F4B6D1B7A444}"/>
              </a:ext>
            </a:extLst>
          </p:cNvPr>
          <p:cNvSpPr txBox="1"/>
          <p:nvPr/>
        </p:nvSpPr>
        <p:spPr>
          <a:xfrm>
            <a:off x="4935984" y="5619565"/>
            <a:ext cx="371447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Magic Commands</a:t>
            </a:r>
          </a:p>
        </p:txBody>
      </p:sp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SIMPL-PTIY/TAD</cp:lastModifiedBy>
  <cp:revision>29</cp:revision>
  <dcterms:created xsi:type="dcterms:W3CDTF">2024-09-06T05:12:12Z</dcterms:created>
  <dcterms:modified xsi:type="dcterms:W3CDTF">2024-10-31T10:31:47Z</dcterms:modified>
</cp:coreProperties>
</file>