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57" r:id="rId5"/>
    <p:sldId id="261" r:id="rId6"/>
    <p:sldId id="258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02E23E-3F38-4418-B5C6-92C991BF6385}" v="46" dt="2025-06-29T17:14:13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Suresh" userId="04a47b5c-286d-4451-a903-e2334e9230bd" providerId="ADAL" clId="{F002E23E-3F38-4418-B5C6-92C991BF6385}"/>
    <pc:docChg chg="undo redo custSel addSld modSld">
      <pc:chgData name="A Suresh" userId="04a47b5c-286d-4451-a903-e2334e9230bd" providerId="ADAL" clId="{F002E23E-3F38-4418-B5C6-92C991BF6385}" dt="2025-06-29T17:14:21.604" v="802" actId="1076"/>
      <pc:docMkLst>
        <pc:docMk/>
      </pc:docMkLst>
      <pc:sldChg chg="addSp delSp modSp new mod">
        <pc:chgData name="A Suresh" userId="04a47b5c-286d-4451-a903-e2334e9230bd" providerId="ADAL" clId="{F002E23E-3F38-4418-B5C6-92C991BF6385}" dt="2025-06-28T15:00:19.194" v="261" actId="1037"/>
        <pc:sldMkLst>
          <pc:docMk/>
          <pc:sldMk cId="404788601" sldId="256"/>
        </pc:sldMkLst>
        <pc:spChg chg="add del mod">
          <ac:chgData name="A Suresh" userId="04a47b5c-286d-4451-a903-e2334e9230bd" providerId="ADAL" clId="{F002E23E-3F38-4418-B5C6-92C991BF6385}" dt="2025-06-28T14:59:26.601" v="239" actId="478"/>
          <ac:spMkLst>
            <pc:docMk/>
            <pc:sldMk cId="404788601" sldId="256"/>
            <ac:spMk id="4" creationId="{72E4EDB3-7123-A9E3-9ED1-1AABD485E5E1}"/>
          </ac:spMkLst>
        </pc:spChg>
        <pc:spChg chg="add mod">
          <ac:chgData name="A Suresh" userId="04a47b5c-286d-4451-a903-e2334e9230bd" providerId="ADAL" clId="{F002E23E-3F38-4418-B5C6-92C991BF6385}" dt="2025-06-28T14:59:43.680" v="243" actId="1076"/>
          <ac:spMkLst>
            <pc:docMk/>
            <pc:sldMk cId="404788601" sldId="256"/>
            <ac:spMk id="6" creationId="{17FA4FB7-D78D-E503-3F8B-5CE2F434ED06}"/>
          </ac:spMkLst>
        </pc:spChg>
        <pc:spChg chg="add mod">
          <ac:chgData name="A Suresh" userId="04a47b5c-286d-4451-a903-e2334e9230bd" providerId="ADAL" clId="{F002E23E-3F38-4418-B5C6-92C991BF6385}" dt="2025-06-28T14:58:59.159" v="232" actId="1036"/>
          <ac:spMkLst>
            <pc:docMk/>
            <pc:sldMk cId="404788601" sldId="256"/>
            <ac:spMk id="8" creationId="{DBD03170-B2C6-4302-3BC5-9049BFE16F7B}"/>
          </ac:spMkLst>
        </pc:spChg>
        <pc:spChg chg="add mod">
          <ac:chgData name="A Suresh" userId="04a47b5c-286d-4451-a903-e2334e9230bd" providerId="ADAL" clId="{F002E23E-3F38-4418-B5C6-92C991BF6385}" dt="2025-06-28T14:58:59.159" v="232" actId="1036"/>
          <ac:spMkLst>
            <pc:docMk/>
            <pc:sldMk cId="404788601" sldId="256"/>
            <ac:spMk id="9" creationId="{5E40D581-E504-6C67-E3CC-02067AED1AAE}"/>
          </ac:spMkLst>
        </pc:spChg>
        <pc:spChg chg="add mod">
          <ac:chgData name="A Suresh" userId="04a47b5c-286d-4451-a903-e2334e9230bd" providerId="ADAL" clId="{F002E23E-3F38-4418-B5C6-92C991BF6385}" dt="2025-06-28T14:58:14.832" v="210" actId="14100"/>
          <ac:spMkLst>
            <pc:docMk/>
            <pc:sldMk cId="404788601" sldId="256"/>
            <ac:spMk id="10" creationId="{B87FA051-EDE7-2AAB-8802-5B867957C7F9}"/>
          </ac:spMkLst>
        </pc:spChg>
        <pc:spChg chg="add mod">
          <ac:chgData name="A Suresh" userId="04a47b5c-286d-4451-a903-e2334e9230bd" providerId="ADAL" clId="{F002E23E-3F38-4418-B5C6-92C991BF6385}" dt="2025-06-22T08:46:17.501" v="137" actId="14100"/>
          <ac:spMkLst>
            <pc:docMk/>
            <pc:sldMk cId="404788601" sldId="256"/>
            <ac:spMk id="11" creationId="{E2E5DA79-1FCC-7CE0-02C5-066007DDCF7C}"/>
          </ac:spMkLst>
        </pc:spChg>
        <pc:spChg chg="add mod">
          <ac:chgData name="A Suresh" userId="04a47b5c-286d-4451-a903-e2334e9230bd" providerId="ADAL" clId="{F002E23E-3F38-4418-B5C6-92C991BF6385}" dt="2025-06-28T15:00:19.194" v="261" actId="1037"/>
          <ac:spMkLst>
            <pc:docMk/>
            <pc:sldMk cId="404788601" sldId="256"/>
            <ac:spMk id="12" creationId="{BF3C3A46-CE14-0E34-502C-18375767A856}"/>
          </ac:spMkLst>
        </pc:spChg>
        <pc:spChg chg="add mod">
          <ac:chgData name="A Suresh" userId="04a47b5c-286d-4451-a903-e2334e9230bd" providerId="ADAL" clId="{F002E23E-3F38-4418-B5C6-92C991BF6385}" dt="2025-06-22T08:47:54.296" v="151" actId="1036"/>
          <ac:spMkLst>
            <pc:docMk/>
            <pc:sldMk cId="404788601" sldId="256"/>
            <ac:spMk id="14" creationId="{92BCB469-399A-1C47-FBBF-556044AECD28}"/>
          </ac:spMkLst>
        </pc:spChg>
        <pc:picChg chg="add mod modCrop">
          <ac:chgData name="A Suresh" userId="04a47b5c-286d-4451-a903-e2334e9230bd" providerId="ADAL" clId="{F002E23E-3F38-4418-B5C6-92C991BF6385}" dt="2025-06-22T08:43:57.652" v="30" actId="1076"/>
          <ac:picMkLst>
            <pc:docMk/>
            <pc:sldMk cId="404788601" sldId="256"/>
            <ac:picMk id="3" creationId="{96243129-147D-5059-F55F-263841846B96}"/>
          </ac:picMkLst>
        </pc:picChg>
        <pc:picChg chg="add mod modCrop">
          <ac:chgData name="A Suresh" userId="04a47b5c-286d-4451-a903-e2334e9230bd" providerId="ADAL" clId="{F002E23E-3F38-4418-B5C6-92C991BF6385}" dt="2025-06-28T14:58:59.159" v="232" actId="1036"/>
          <ac:picMkLst>
            <pc:docMk/>
            <pc:sldMk cId="404788601" sldId="256"/>
            <ac:picMk id="5" creationId="{196F8044-7861-A608-8C73-3A2FD8BA6F8E}"/>
          </ac:picMkLst>
        </pc:picChg>
        <pc:picChg chg="add mod">
          <ac:chgData name="A Suresh" userId="04a47b5c-286d-4451-a903-e2334e9230bd" providerId="ADAL" clId="{F002E23E-3F38-4418-B5C6-92C991BF6385}" dt="2025-06-22T08:47:30.161" v="145" actId="1076"/>
          <ac:picMkLst>
            <pc:docMk/>
            <pc:sldMk cId="404788601" sldId="256"/>
            <ac:picMk id="7" creationId="{76B7419A-D821-7A1C-56B6-D9F961E8CBAB}"/>
          </ac:picMkLst>
        </pc:picChg>
        <pc:picChg chg="add mod modCrop">
          <ac:chgData name="A Suresh" userId="04a47b5c-286d-4451-a903-e2334e9230bd" providerId="ADAL" clId="{F002E23E-3F38-4418-B5C6-92C991BF6385}" dt="2025-06-22T08:47:34.724" v="146" actId="1076"/>
          <ac:picMkLst>
            <pc:docMk/>
            <pc:sldMk cId="404788601" sldId="256"/>
            <ac:picMk id="13" creationId="{247A7734-34A4-57AE-0C1B-56035E931F45}"/>
          </ac:picMkLst>
        </pc:picChg>
      </pc:sldChg>
      <pc:sldChg chg="addSp delSp modSp add mod">
        <pc:chgData name="A Suresh" userId="04a47b5c-286d-4451-a903-e2334e9230bd" providerId="ADAL" clId="{F002E23E-3F38-4418-B5C6-92C991BF6385}" dt="2025-06-29T17:01:55.275" v="632" actId="14100"/>
        <pc:sldMkLst>
          <pc:docMk/>
          <pc:sldMk cId="3877815779" sldId="257"/>
        </pc:sldMkLst>
        <pc:spChg chg="add del mod">
          <ac:chgData name="A Suresh" userId="04a47b5c-286d-4451-a903-e2334e9230bd" providerId="ADAL" clId="{F002E23E-3F38-4418-B5C6-92C991BF6385}" dt="2025-06-28T15:00:31.321" v="262" actId="478"/>
          <ac:spMkLst>
            <pc:docMk/>
            <pc:sldMk cId="3877815779" sldId="257"/>
            <ac:spMk id="6" creationId="{262E24C7-9B2B-F63F-BCA7-87558C6E9844}"/>
          </ac:spMkLst>
        </pc:spChg>
        <pc:spChg chg="add del mod">
          <ac:chgData name="A Suresh" userId="04a47b5c-286d-4451-a903-e2334e9230bd" providerId="ADAL" clId="{F002E23E-3F38-4418-B5C6-92C991BF6385}" dt="2025-06-28T15:00:31.321" v="262" actId="478"/>
          <ac:spMkLst>
            <pc:docMk/>
            <pc:sldMk cId="3877815779" sldId="257"/>
            <ac:spMk id="7" creationId="{4BDF7D0F-295D-78E6-0651-1403138C0755}"/>
          </ac:spMkLst>
        </pc:spChg>
        <pc:spChg chg="add del mod">
          <ac:chgData name="A Suresh" userId="04a47b5c-286d-4451-a903-e2334e9230bd" providerId="ADAL" clId="{F002E23E-3F38-4418-B5C6-92C991BF6385}" dt="2025-06-28T15:00:31.321" v="262" actId="478"/>
          <ac:spMkLst>
            <pc:docMk/>
            <pc:sldMk cId="3877815779" sldId="257"/>
            <ac:spMk id="8" creationId="{56F5453D-09C7-2EA6-7B2F-7C1152E99FC2}"/>
          </ac:spMkLst>
        </pc:spChg>
        <pc:spChg chg="add del mod">
          <ac:chgData name="A Suresh" userId="04a47b5c-286d-4451-a903-e2334e9230bd" providerId="ADAL" clId="{F002E23E-3F38-4418-B5C6-92C991BF6385}" dt="2025-06-28T15:00:31.321" v="262" actId="478"/>
          <ac:spMkLst>
            <pc:docMk/>
            <pc:sldMk cId="3877815779" sldId="257"/>
            <ac:spMk id="9" creationId="{A4A6CBAD-6527-9D41-2FDF-8DB946F26FD4}"/>
          </ac:spMkLst>
        </pc:spChg>
        <pc:spChg chg="add mod">
          <ac:chgData name="A Suresh" userId="04a47b5c-286d-4451-a903-e2334e9230bd" providerId="ADAL" clId="{F002E23E-3F38-4418-B5C6-92C991BF6385}" dt="2025-06-29T17:01:23.941" v="628" actId="1037"/>
          <ac:spMkLst>
            <pc:docMk/>
            <pc:sldMk cId="3877815779" sldId="257"/>
            <ac:spMk id="12" creationId="{C26B4F8B-2199-4C12-9A88-468B24BE3D87}"/>
          </ac:spMkLst>
        </pc:spChg>
        <pc:spChg chg="add mod">
          <ac:chgData name="A Suresh" userId="04a47b5c-286d-4451-a903-e2334e9230bd" providerId="ADAL" clId="{F002E23E-3F38-4418-B5C6-92C991BF6385}" dt="2025-06-29T17:01:55.275" v="632" actId="14100"/>
          <ac:spMkLst>
            <pc:docMk/>
            <pc:sldMk cId="3877815779" sldId="257"/>
            <ac:spMk id="13" creationId="{D0C6EA98-4770-FE75-1529-EA96FF5E3714}"/>
          </ac:spMkLst>
        </pc:spChg>
        <pc:spChg chg="add mod">
          <ac:chgData name="A Suresh" userId="04a47b5c-286d-4451-a903-e2334e9230bd" providerId="ADAL" clId="{F002E23E-3F38-4418-B5C6-92C991BF6385}" dt="2025-06-28T15:06:11.704" v="310" actId="1038"/>
          <ac:spMkLst>
            <pc:docMk/>
            <pc:sldMk cId="3877815779" sldId="257"/>
            <ac:spMk id="14" creationId="{5E2FBE25-487B-664F-05C3-A06B5490112D}"/>
          </ac:spMkLst>
        </pc:spChg>
        <pc:spChg chg="add mod">
          <ac:chgData name="A Suresh" userId="04a47b5c-286d-4451-a903-e2334e9230bd" providerId="ADAL" clId="{F002E23E-3F38-4418-B5C6-92C991BF6385}" dt="2025-06-29T17:01:00.455" v="618" actId="1035"/>
          <ac:spMkLst>
            <pc:docMk/>
            <pc:sldMk cId="3877815779" sldId="257"/>
            <ac:spMk id="15" creationId="{C3F5F9C1-7D13-A613-E770-110E1C2D2B46}"/>
          </ac:spMkLst>
        </pc:spChg>
        <pc:spChg chg="add mod">
          <ac:chgData name="A Suresh" userId="04a47b5c-286d-4451-a903-e2334e9230bd" providerId="ADAL" clId="{F002E23E-3F38-4418-B5C6-92C991BF6385}" dt="2025-06-28T15:06:11.704" v="310" actId="1038"/>
          <ac:spMkLst>
            <pc:docMk/>
            <pc:sldMk cId="3877815779" sldId="257"/>
            <ac:spMk id="16" creationId="{D768FDC1-8547-D517-B287-ADBB7A785C94}"/>
          </ac:spMkLst>
        </pc:spChg>
        <pc:spChg chg="add mod">
          <ac:chgData name="A Suresh" userId="04a47b5c-286d-4451-a903-e2334e9230bd" providerId="ADAL" clId="{F002E23E-3F38-4418-B5C6-92C991BF6385}" dt="2025-06-28T15:06:11.704" v="310" actId="1038"/>
          <ac:spMkLst>
            <pc:docMk/>
            <pc:sldMk cId="3877815779" sldId="257"/>
            <ac:spMk id="17" creationId="{56935372-08EB-5ED0-B709-A9463798B4D0}"/>
          </ac:spMkLst>
        </pc:spChg>
        <pc:spChg chg="add mod">
          <ac:chgData name="A Suresh" userId="04a47b5c-286d-4451-a903-e2334e9230bd" providerId="ADAL" clId="{F002E23E-3F38-4418-B5C6-92C991BF6385}" dt="2025-06-28T15:06:30.143" v="350" actId="1035"/>
          <ac:spMkLst>
            <pc:docMk/>
            <pc:sldMk cId="3877815779" sldId="257"/>
            <ac:spMk id="18" creationId="{E0AC75ED-7B11-525D-1036-AE67FE0FDAD2}"/>
          </ac:spMkLst>
        </pc:spChg>
        <pc:spChg chg="add mod">
          <ac:chgData name="A Suresh" userId="04a47b5c-286d-4451-a903-e2334e9230bd" providerId="ADAL" clId="{F002E23E-3F38-4418-B5C6-92C991BF6385}" dt="2025-06-28T15:06:30.143" v="350" actId="1035"/>
          <ac:spMkLst>
            <pc:docMk/>
            <pc:sldMk cId="3877815779" sldId="257"/>
            <ac:spMk id="21" creationId="{C729BAC2-CC1C-CA83-AE88-BC74E91C2FB5}"/>
          </ac:spMkLst>
        </pc:spChg>
        <pc:picChg chg="add mod">
          <ac:chgData name="A Suresh" userId="04a47b5c-286d-4451-a903-e2334e9230bd" providerId="ADAL" clId="{F002E23E-3F38-4418-B5C6-92C991BF6385}" dt="2025-06-28T15:06:30.143" v="350" actId="1035"/>
          <ac:picMkLst>
            <pc:docMk/>
            <pc:sldMk cId="3877815779" sldId="257"/>
            <ac:picMk id="3" creationId="{37DF14A7-DC54-65C7-3E87-9EDD70189E2A}"/>
          </ac:picMkLst>
        </pc:picChg>
        <pc:picChg chg="add del mod">
          <ac:chgData name="A Suresh" userId="04a47b5c-286d-4451-a903-e2334e9230bd" providerId="ADAL" clId="{F002E23E-3F38-4418-B5C6-92C991BF6385}" dt="2025-06-28T15:00:31.321" v="262" actId="478"/>
          <ac:picMkLst>
            <pc:docMk/>
            <pc:sldMk cId="3877815779" sldId="257"/>
            <ac:picMk id="4" creationId="{547EC1DC-AA75-945A-92E3-75594FA67C7F}"/>
          </ac:picMkLst>
        </pc:picChg>
        <pc:picChg chg="add del mod">
          <ac:chgData name="A Suresh" userId="04a47b5c-286d-4451-a903-e2334e9230bd" providerId="ADAL" clId="{F002E23E-3F38-4418-B5C6-92C991BF6385}" dt="2025-06-28T15:00:31.321" v="262" actId="478"/>
          <ac:picMkLst>
            <pc:docMk/>
            <pc:sldMk cId="3877815779" sldId="257"/>
            <ac:picMk id="5" creationId="{5E3061DC-D03D-C473-76BF-455B9E3E3132}"/>
          </ac:picMkLst>
        </pc:picChg>
        <pc:picChg chg="add mod">
          <ac:chgData name="A Suresh" userId="04a47b5c-286d-4451-a903-e2334e9230bd" providerId="ADAL" clId="{F002E23E-3F38-4418-B5C6-92C991BF6385}" dt="2025-06-28T15:06:11.704" v="310" actId="1038"/>
          <ac:picMkLst>
            <pc:docMk/>
            <pc:sldMk cId="3877815779" sldId="257"/>
            <ac:picMk id="10" creationId="{9B439100-1865-418A-A736-8BC4753D3621}"/>
          </ac:picMkLst>
        </pc:picChg>
        <pc:picChg chg="add mod">
          <ac:chgData name="A Suresh" userId="04a47b5c-286d-4451-a903-e2334e9230bd" providerId="ADAL" clId="{F002E23E-3F38-4418-B5C6-92C991BF6385}" dt="2025-06-28T15:06:11.704" v="310" actId="1038"/>
          <ac:picMkLst>
            <pc:docMk/>
            <pc:sldMk cId="3877815779" sldId="257"/>
            <ac:picMk id="11" creationId="{9F356F44-86D3-1B60-8168-12CD21CC1737}"/>
          </ac:picMkLst>
        </pc:picChg>
        <pc:picChg chg="add mod modCrop">
          <ac:chgData name="A Suresh" userId="04a47b5c-286d-4451-a903-e2334e9230bd" providerId="ADAL" clId="{F002E23E-3F38-4418-B5C6-92C991BF6385}" dt="2025-06-28T15:06:30.143" v="350" actId="1035"/>
          <ac:picMkLst>
            <pc:docMk/>
            <pc:sldMk cId="3877815779" sldId="257"/>
            <ac:picMk id="20" creationId="{A59EA5C9-7ECA-CE72-3DD0-AD2FA973ACA0}"/>
          </ac:picMkLst>
        </pc:picChg>
      </pc:sldChg>
      <pc:sldChg chg="addSp delSp modSp add mod">
        <pc:chgData name="A Suresh" userId="04a47b5c-286d-4451-a903-e2334e9230bd" providerId="ADAL" clId="{F002E23E-3F38-4418-B5C6-92C991BF6385}" dt="2025-06-29T16:48:30.931" v="550" actId="14100"/>
        <pc:sldMkLst>
          <pc:docMk/>
          <pc:sldMk cId="53255893" sldId="258"/>
        </pc:sldMkLst>
        <pc:spChg chg="add mod">
          <ac:chgData name="A Suresh" userId="04a47b5c-286d-4451-a903-e2334e9230bd" providerId="ADAL" clId="{F002E23E-3F38-4418-B5C6-92C991BF6385}" dt="2025-06-29T16:43:54.174" v="516" actId="1035"/>
          <ac:spMkLst>
            <pc:docMk/>
            <pc:sldMk cId="53255893" sldId="258"/>
            <ac:spMk id="4" creationId="{52F1EB4F-0473-21A4-8E6A-06B9A24AD3BA}"/>
          </ac:spMkLst>
        </pc:spChg>
        <pc:spChg chg="add mod">
          <ac:chgData name="A Suresh" userId="04a47b5c-286d-4451-a903-e2334e9230bd" providerId="ADAL" clId="{F002E23E-3F38-4418-B5C6-92C991BF6385}" dt="2025-06-29T16:43:54.174" v="516" actId="1035"/>
          <ac:spMkLst>
            <pc:docMk/>
            <pc:sldMk cId="53255893" sldId="258"/>
            <ac:spMk id="5" creationId="{61C057E7-E457-3FBB-B663-763F6B00772E}"/>
          </ac:spMkLst>
        </pc:spChg>
        <pc:spChg chg="add mod">
          <ac:chgData name="A Suresh" userId="04a47b5c-286d-4451-a903-e2334e9230bd" providerId="ADAL" clId="{F002E23E-3F38-4418-B5C6-92C991BF6385}" dt="2025-06-29T16:43:54.174" v="516" actId="1035"/>
          <ac:spMkLst>
            <pc:docMk/>
            <pc:sldMk cId="53255893" sldId="258"/>
            <ac:spMk id="6" creationId="{998D8BE3-D320-C9C9-6BAE-D9C44F310535}"/>
          </ac:spMkLst>
        </pc:spChg>
        <pc:spChg chg="add mod">
          <ac:chgData name="A Suresh" userId="04a47b5c-286d-4451-a903-e2334e9230bd" providerId="ADAL" clId="{F002E23E-3F38-4418-B5C6-92C991BF6385}" dt="2025-06-29T16:43:54.174" v="516" actId="1035"/>
          <ac:spMkLst>
            <pc:docMk/>
            <pc:sldMk cId="53255893" sldId="258"/>
            <ac:spMk id="7" creationId="{607FA170-B94D-6D30-E9D2-7A3D153C90D4}"/>
          </ac:spMkLst>
        </pc:spChg>
        <pc:spChg chg="add mod">
          <ac:chgData name="A Suresh" userId="04a47b5c-286d-4451-a903-e2334e9230bd" providerId="ADAL" clId="{F002E23E-3F38-4418-B5C6-92C991BF6385}" dt="2025-06-29T16:43:54.174" v="516" actId="1035"/>
          <ac:spMkLst>
            <pc:docMk/>
            <pc:sldMk cId="53255893" sldId="258"/>
            <ac:spMk id="8" creationId="{328E5472-355B-3BB3-DE0D-59A8D991F9DE}"/>
          </ac:spMkLst>
        </pc:spChg>
        <pc:spChg chg="add mod">
          <ac:chgData name="A Suresh" userId="04a47b5c-286d-4451-a903-e2334e9230bd" providerId="ADAL" clId="{F002E23E-3F38-4418-B5C6-92C991BF6385}" dt="2025-06-29T16:43:54.174" v="516" actId="1035"/>
          <ac:spMkLst>
            <pc:docMk/>
            <pc:sldMk cId="53255893" sldId="258"/>
            <ac:spMk id="9" creationId="{77BDAF70-31E3-6682-A252-680F31C7B756}"/>
          </ac:spMkLst>
        </pc:spChg>
        <pc:spChg chg="add mod">
          <ac:chgData name="A Suresh" userId="04a47b5c-286d-4451-a903-e2334e9230bd" providerId="ADAL" clId="{F002E23E-3F38-4418-B5C6-92C991BF6385}" dt="2025-06-29T16:43:35.943" v="494" actId="1037"/>
          <ac:spMkLst>
            <pc:docMk/>
            <pc:sldMk cId="53255893" sldId="258"/>
            <ac:spMk id="12" creationId="{6B907307-47E6-90AF-88BD-19F23C67B3CD}"/>
          </ac:spMkLst>
        </pc:spChg>
        <pc:spChg chg="add mod">
          <ac:chgData name="A Suresh" userId="04a47b5c-286d-4451-a903-e2334e9230bd" providerId="ADAL" clId="{F002E23E-3F38-4418-B5C6-92C991BF6385}" dt="2025-06-29T16:43:35.943" v="494" actId="1037"/>
          <ac:spMkLst>
            <pc:docMk/>
            <pc:sldMk cId="53255893" sldId="258"/>
            <ac:spMk id="13" creationId="{07256E84-B548-E6AE-B47E-0FEC0A6F02B0}"/>
          </ac:spMkLst>
        </pc:spChg>
        <pc:spChg chg="add mod">
          <ac:chgData name="A Suresh" userId="04a47b5c-286d-4451-a903-e2334e9230bd" providerId="ADAL" clId="{F002E23E-3F38-4418-B5C6-92C991BF6385}" dt="2025-06-29T16:43:35.943" v="494" actId="1037"/>
          <ac:spMkLst>
            <pc:docMk/>
            <pc:sldMk cId="53255893" sldId="258"/>
            <ac:spMk id="14" creationId="{F0ABFB20-10AA-03FE-BF2E-FF8354E13806}"/>
          </ac:spMkLst>
        </pc:spChg>
        <pc:spChg chg="add mod">
          <ac:chgData name="A Suresh" userId="04a47b5c-286d-4451-a903-e2334e9230bd" providerId="ADAL" clId="{F002E23E-3F38-4418-B5C6-92C991BF6385}" dt="2025-06-29T16:43:35.943" v="494" actId="1037"/>
          <ac:spMkLst>
            <pc:docMk/>
            <pc:sldMk cId="53255893" sldId="258"/>
            <ac:spMk id="15" creationId="{2E36DC62-0C45-BE19-27C4-FF7AB1D6BD02}"/>
          </ac:spMkLst>
        </pc:spChg>
        <pc:spChg chg="add mod">
          <ac:chgData name="A Suresh" userId="04a47b5c-286d-4451-a903-e2334e9230bd" providerId="ADAL" clId="{F002E23E-3F38-4418-B5C6-92C991BF6385}" dt="2025-06-29T16:43:35.943" v="494" actId="1037"/>
          <ac:spMkLst>
            <pc:docMk/>
            <pc:sldMk cId="53255893" sldId="258"/>
            <ac:spMk id="16" creationId="{FABC3573-AB88-6480-AA9E-B6D8FDBC4203}"/>
          </ac:spMkLst>
        </pc:spChg>
        <pc:spChg chg="add mod">
          <ac:chgData name="A Suresh" userId="04a47b5c-286d-4451-a903-e2334e9230bd" providerId="ADAL" clId="{F002E23E-3F38-4418-B5C6-92C991BF6385}" dt="2025-06-29T16:43:35.943" v="494" actId="1037"/>
          <ac:spMkLst>
            <pc:docMk/>
            <pc:sldMk cId="53255893" sldId="258"/>
            <ac:spMk id="17" creationId="{AD5B8315-7F18-DFCB-0FE1-5529C0C2D69D}"/>
          </ac:spMkLst>
        </pc:spChg>
        <pc:spChg chg="add mod">
          <ac:chgData name="A Suresh" userId="04a47b5c-286d-4451-a903-e2334e9230bd" providerId="ADAL" clId="{F002E23E-3F38-4418-B5C6-92C991BF6385}" dt="2025-06-29T16:43:54.174" v="516" actId="1035"/>
          <ac:spMkLst>
            <pc:docMk/>
            <pc:sldMk cId="53255893" sldId="258"/>
            <ac:spMk id="18" creationId="{E979FB76-E71F-2F10-1BA8-F29A94A74609}"/>
          </ac:spMkLst>
        </pc:spChg>
        <pc:spChg chg="add del mod">
          <ac:chgData name="A Suresh" userId="04a47b5c-286d-4451-a903-e2334e9230bd" providerId="ADAL" clId="{F002E23E-3F38-4418-B5C6-92C991BF6385}" dt="2025-06-29T16:39:49.428" v="452" actId="478"/>
          <ac:spMkLst>
            <pc:docMk/>
            <pc:sldMk cId="53255893" sldId="258"/>
            <ac:spMk id="19" creationId="{50300CED-C2BC-C0A4-FE45-49A3B9BEA66A}"/>
          </ac:spMkLst>
        </pc:spChg>
        <pc:spChg chg="add mod">
          <ac:chgData name="A Suresh" userId="04a47b5c-286d-4451-a903-e2334e9230bd" providerId="ADAL" clId="{F002E23E-3F38-4418-B5C6-92C991BF6385}" dt="2025-06-29T16:43:54.174" v="516" actId="1035"/>
          <ac:spMkLst>
            <pc:docMk/>
            <pc:sldMk cId="53255893" sldId="258"/>
            <ac:spMk id="20" creationId="{25B9BCE0-EF7F-4803-51D2-AD2F228995B4}"/>
          </ac:spMkLst>
        </pc:spChg>
        <pc:spChg chg="add mod">
          <ac:chgData name="A Suresh" userId="04a47b5c-286d-4451-a903-e2334e9230bd" providerId="ADAL" clId="{F002E23E-3F38-4418-B5C6-92C991BF6385}" dt="2025-06-29T16:43:35.943" v="494" actId="1037"/>
          <ac:spMkLst>
            <pc:docMk/>
            <pc:sldMk cId="53255893" sldId="258"/>
            <ac:spMk id="25" creationId="{24DDB511-FC8E-7952-CFEB-96BB8353CA3E}"/>
          </ac:spMkLst>
        </pc:spChg>
        <pc:spChg chg="add mod">
          <ac:chgData name="A Suresh" userId="04a47b5c-286d-4451-a903-e2334e9230bd" providerId="ADAL" clId="{F002E23E-3F38-4418-B5C6-92C991BF6385}" dt="2025-06-29T16:43:35.943" v="494" actId="1037"/>
          <ac:spMkLst>
            <pc:docMk/>
            <pc:sldMk cId="53255893" sldId="258"/>
            <ac:spMk id="26" creationId="{FA984B33-F8B9-6F03-47D0-D7AAC2FFB1D7}"/>
          </ac:spMkLst>
        </pc:spChg>
        <pc:spChg chg="add mod">
          <ac:chgData name="A Suresh" userId="04a47b5c-286d-4451-a903-e2334e9230bd" providerId="ADAL" clId="{F002E23E-3F38-4418-B5C6-92C991BF6385}" dt="2025-06-29T16:43:35.943" v="494" actId="1037"/>
          <ac:spMkLst>
            <pc:docMk/>
            <pc:sldMk cId="53255893" sldId="258"/>
            <ac:spMk id="27" creationId="{5F5B625A-FCDF-C50E-2D44-E057C646A05F}"/>
          </ac:spMkLst>
        </pc:spChg>
        <pc:graphicFrameChg chg="add del mod modGraphic">
          <ac:chgData name="A Suresh" userId="04a47b5c-286d-4451-a903-e2334e9230bd" providerId="ADAL" clId="{F002E23E-3F38-4418-B5C6-92C991BF6385}" dt="2025-06-29T16:48:20.566" v="548" actId="1076"/>
          <ac:graphicFrameMkLst>
            <pc:docMk/>
            <pc:sldMk cId="53255893" sldId="258"/>
            <ac:graphicFrameMk id="21" creationId="{B70A0CF4-3643-FB4D-B00F-120A7B62EAF5}"/>
          </ac:graphicFrameMkLst>
        </pc:graphicFrameChg>
        <pc:graphicFrameChg chg="add mod modGraphic">
          <ac:chgData name="A Suresh" userId="04a47b5c-286d-4451-a903-e2334e9230bd" providerId="ADAL" clId="{F002E23E-3F38-4418-B5C6-92C991BF6385}" dt="2025-06-29T16:45:28.016" v="532" actId="20577"/>
          <ac:graphicFrameMkLst>
            <pc:docMk/>
            <pc:sldMk cId="53255893" sldId="258"/>
            <ac:graphicFrameMk id="24" creationId="{66A8BBFB-0D56-4897-92AF-59ABD977AA2F}"/>
          </ac:graphicFrameMkLst>
        </pc:graphicFrameChg>
        <pc:picChg chg="add mod">
          <ac:chgData name="A Suresh" userId="04a47b5c-286d-4451-a903-e2334e9230bd" providerId="ADAL" clId="{F002E23E-3F38-4418-B5C6-92C991BF6385}" dt="2025-06-29T16:43:54.174" v="516" actId="1035"/>
          <ac:picMkLst>
            <pc:docMk/>
            <pc:sldMk cId="53255893" sldId="258"/>
            <ac:picMk id="2" creationId="{DC36CA99-EF6A-3A28-BB79-6ABBBE7E6C4C}"/>
          </ac:picMkLst>
        </pc:picChg>
        <pc:picChg chg="add mod">
          <ac:chgData name="A Suresh" userId="04a47b5c-286d-4451-a903-e2334e9230bd" providerId="ADAL" clId="{F002E23E-3F38-4418-B5C6-92C991BF6385}" dt="2025-06-29T16:43:54.174" v="516" actId="1035"/>
          <ac:picMkLst>
            <pc:docMk/>
            <pc:sldMk cId="53255893" sldId="258"/>
            <ac:picMk id="3" creationId="{64105A91-C2F6-17B5-8951-A9F447798E12}"/>
          </ac:picMkLst>
        </pc:picChg>
        <pc:picChg chg="add mod">
          <ac:chgData name="A Suresh" userId="04a47b5c-286d-4451-a903-e2334e9230bd" providerId="ADAL" clId="{F002E23E-3F38-4418-B5C6-92C991BF6385}" dt="2025-06-29T16:43:35.943" v="494" actId="1037"/>
          <ac:picMkLst>
            <pc:docMk/>
            <pc:sldMk cId="53255893" sldId="258"/>
            <ac:picMk id="11" creationId="{78985DC4-9FF0-5133-CC69-9855962CA454}"/>
          </ac:picMkLst>
        </pc:picChg>
        <pc:picChg chg="add del mod modCrop">
          <ac:chgData name="A Suresh" userId="04a47b5c-286d-4451-a903-e2334e9230bd" providerId="ADAL" clId="{F002E23E-3F38-4418-B5C6-92C991BF6385}" dt="2025-06-29T16:42:30.630" v="467" actId="478"/>
          <ac:picMkLst>
            <pc:docMk/>
            <pc:sldMk cId="53255893" sldId="258"/>
            <ac:picMk id="23" creationId="{D0683DD7-04E4-CFEB-FF11-1AF4A0E6B5A7}"/>
          </ac:picMkLst>
        </pc:picChg>
        <pc:cxnChg chg="add mod">
          <ac:chgData name="A Suresh" userId="04a47b5c-286d-4451-a903-e2334e9230bd" providerId="ADAL" clId="{F002E23E-3F38-4418-B5C6-92C991BF6385}" dt="2025-06-29T16:48:24.447" v="549" actId="14100"/>
          <ac:cxnSpMkLst>
            <pc:docMk/>
            <pc:sldMk cId="53255893" sldId="258"/>
            <ac:cxnSpMk id="28" creationId="{6E220402-2D50-84DC-2E7D-C35FC4475C03}"/>
          </ac:cxnSpMkLst>
        </pc:cxnChg>
        <pc:cxnChg chg="add mod">
          <ac:chgData name="A Suresh" userId="04a47b5c-286d-4451-a903-e2334e9230bd" providerId="ADAL" clId="{F002E23E-3F38-4418-B5C6-92C991BF6385}" dt="2025-06-29T16:48:30.931" v="550" actId="14100"/>
          <ac:cxnSpMkLst>
            <pc:docMk/>
            <pc:sldMk cId="53255893" sldId="258"/>
            <ac:cxnSpMk id="30" creationId="{11539D89-AE06-3EF4-DC99-A29F5FEB1C43}"/>
          </ac:cxnSpMkLst>
        </pc:cxnChg>
      </pc:sldChg>
      <pc:sldChg chg="addSp delSp modSp new mod">
        <pc:chgData name="A Suresh" userId="04a47b5c-286d-4451-a903-e2334e9230bd" providerId="ADAL" clId="{F002E23E-3F38-4418-B5C6-92C991BF6385}" dt="2025-06-28T14:56:07.527" v="172" actId="1076"/>
        <pc:sldMkLst>
          <pc:docMk/>
          <pc:sldMk cId="4188450732" sldId="259"/>
        </pc:sldMkLst>
        <pc:spChg chg="del">
          <ac:chgData name="A Suresh" userId="04a47b5c-286d-4451-a903-e2334e9230bd" providerId="ADAL" clId="{F002E23E-3F38-4418-B5C6-92C991BF6385}" dt="2025-06-28T14:55:45.680" v="159" actId="478"/>
          <ac:spMkLst>
            <pc:docMk/>
            <pc:sldMk cId="4188450732" sldId="259"/>
            <ac:spMk id="2" creationId="{A8B42B2E-996B-F53E-8032-931AD8F6C7F4}"/>
          </ac:spMkLst>
        </pc:spChg>
        <pc:spChg chg="del">
          <ac:chgData name="A Suresh" userId="04a47b5c-286d-4451-a903-e2334e9230bd" providerId="ADAL" clId="{F002E23E-3F38-4418-B5C6-92C991BF6385}" dt="2025-06-28T14:55:45.680" v="159" actId="478"/>
          <ac:spMkLst>
            <pc:docMk/>
            <pc:sldMk cId="4188450732" sldId="259"/>
            <ac:spMk id="3" creationId="{CB3874F2-A47B-684F-CD1A-D24EDBADF3F9}"/>
          </ac:spMkLst>
        </pc:spChg>
        <pc:spChg chg="add mod">
          <ac:chgData name="A Suresh" userId="04a47b5c-286d-4451-a903-e2334e9230bd" providerId="ADAL" clId="{F002E23E-3F38-4418-B5C6-92C991BF6385}" dt="2025-06-28T14:56:07.527" v="172" actId="1076"/>
          <ac:spMkLst>
            <pc:docMk/>
            <pc:sldMk cId="4188450732" sldId="259"/>
            <ac:spMk id="4" creationId="{C6D70AEE-3AF3-29D7-8F58-2B530391257B}"/>
          </ac:spMkLst>
        </pc:spChg>
      </pc:sldChg>
      <pc:sldChg chg="modSp add mod">
        <pc:chgData name="A Suresh" userId="04a47b5c-286d-4451-a903-e2334e9230bd" providerId="ADAL" clId="{F002E23E-3F38-4418-B5C6-92C991BF6385}" dt="2025-06-28T14:56:24.554" v="188" actId="20577"/>
        <pc:sldMkLst>
          <pc:docMk/>
          <pc:sldMk cId="3600285913" sldId="260"/>
        </pc:sldMkLst>
        <pc:spChg chg="mod">
          <ac:chgData name="A Suresh" userId="04a47b5c-286d-4451-a903-e2334e9230bd" providerId="ADAL" clId="{F002E23E-3F38-4418-B5C6-92C991BF6385}" dt="2025-06-28T14:56:24.554" v="188" actId="20577"/>
          <ac:spMkLst>
            <pc:docMk/>
            <pc:sldMk cId="3600285913" sldId="260"/>
            <ac:spMk id="4" creationId="{3ABFD2CA-EAF9-69A4-7937-90F811FA4DB8}"/>
          </ac:spMkLst>
        </pc:spChg>
      </pc:sldChg>
      <pc:sldChg chg="modSp add mod">
        <pc:chgData name="A Suresh" userId="04a47b5c-286d-4451-a903-e2334e9230bd" providerId="ADAL" clId="{F002E23E-3F38-4418-B5C6-92C991BF6385}" dt="2025-06-28T15:07:24.861" v="367"/>
        <pc:sldMkLst>
          <pc:docMk/>
          <pc:sldMk cId="496336562" sldId="261"/>
        </pc:sldMkLst>
        <pc:spChg chg="mod">
          <ac:chgData name="A Suresh" userId="04a47b5c-286d-4451-a903-e2334e9230bd" providerId="ADAL" clId="{F002E23E-3F38-4418-B5C6-92C991BF6385}" dt="2025-06-28T15:07:24.861" v="367"/>
          <ac:spMkLst>
            <pc:docMk/>
            <pc:sldMk cId="496336562" sldId="261"/>
            <ac:spMk id="4" creationId="{33FED1C8-CB43-0ADF-A610-F22C74013E58}"/>
          </ac:spMkLst>
        </pc:spChg>
      </pc:sldChg>
      <pc:sldChg chg="modSp add mod">
        <pc:chgData name="A Suresh" userId="04a47b5c-286d-4451-a903-e2334e9230bd" providerId="ADAL" clId="{F002E23E-3F38-4418-B5C6-92C991BF6385}" dt="2025-06-29T16:49:30.338" v="554" actId="1076"/>
        <pc:sldMkLst>
          <pc:docMk/>
          <pc:sldMk cId="816260749" sldId="262"/>
        </pc:sldMkLst>
        <pc:spChg chg="mod">
          <ac:chgData name="A Suresh" userId="04a47b5c-286d-4451-a903-e2334e9230bd" providerId="ADAL" clId="{F002E23E-3F38-4418-B5C6-92C991BF6385}" dt="2025-06-29T16:49:30.338" v="554" actId="1076"/>
          <ac:spMkLst>
            <pc:docMk/>
            <pc:sldMk cId="816260749" sldId="262"/>
            <ac:spMk id="4" creationId="{9FB3F778-BA3C-B8DB-843D-B739F8450127}"/>
          </ac:spMkLst>
        </pc:spChg>
      </pc:sldChg>
      <pc:sldChg chg="addSp delSp modSp add mod">
        <pc:chgData name="A Suresh" userId="04a47b5c-286d-4451-a903-e2334e9230bd" providerId="ADAL" clId="{F002E23E-3F38-4418-B5C6-92C991BF6385}" dt="2025-06-29T17:13:17.667" v="791" actId="1036"/>
        <pc:sldMkLst>
          <pc:docMk/>
          <pc:sldMk cId="3365381361" sldId="263"/>
        </pc:sldMkLst>
        <pc:spChg chg="add mod">
          <ac:chgData name="A Suresh" userId="04a47b5c-286d-4451-a903-e2334e9230bd" providerId="ADAL" clId="{F002E23E-3F38-4418-B5C6-92C991BF6385}" dt="2025-06-29T17:13:17.667" v="791" actId="1036"/>
          <ac:spMkLst>
            <pc:docMk/>
            <pc:sldMk cId="3365381361" sldId="263"/>
            <ac:spMk id="4" creationId="{695E1FA8-FB59-C7E1-AADA-4BD4ADCFF8B2}"/>
          </ac:spMkLst>
        </pc:spChg>
        <pc:spChg chg="add mod">
          <ac:chgData name="A Suresh" userId="04a47b5c-286d-4451-a903-e2334e9230bd" providerId="ADAL" clId="{F002E23E-3F38-4418-B5C6-92C991BF6385}" dt="2025-06-29T17:13:17.667" v="791" actId="1036"/>
          <ac:spMkLst>
            <pc:docMk/>
            <pc:sldMk cId="3365381361" sldId="263"/>
            <ac:spMk id="5" creationId="{A07954C6-6577-B809-669F-3FE730735B1B}"/>
          </ac:spMkLst>
        </pc:spChg>
        <pc:spChg chg="add mod">
          <ac:chgData name="A Suresh" userId="04a47b5c-286d-4451-a903-e2334e9230bd" providerId="ADAL" clId="{F002E23E-3F38-4418-B5C6-92C991BF6385}" dt="2025-06-29T17:13:17.667" v="791" actId="1036"/>
          <ac:spMkLst>
            <pc:docMk/>
            <pc:sldMk cId="3365381361" sldId="263"/>
            <ac:spMk id="6" creationId="{2130663C-E611-DEBE-3CA3-B5DE44F1E9E4}"/>
          </ac:spMkLst>
        </pc:spChg>
        <pc:spChg chg="add mod">
          <ac:chgData name="A Suresh" userId="04a47b5c-286d-4451-a903-e2334e9230bd" providerId="ADAL" clId="{F002E23E-3F38-4418-B5C6-92C991BF6385}" dt="2025-06-29T16:53:34.485" v="581" actId="14100"/>
          <ac:spMkLst>
            <pc:docMk/>
            <pc:sldMk cId="3365381361" sldId="263"/>
            <ac:spMk id="7" creationId="{1D171935-B421-BEB2-11B2-41E58F241B5F}"/>
          </ac:spMkLst>
        </pc:spChg>
        <pc:spChg chg="add mod">
          <ac:chgData name="A Suresh" userId="04a47b5c-286d-4451-a903-e2334e9230bd" providerId="ADAL" clId="{F002E23E-3F38-4418-B5C6-92C991BF6385}" dt="2025-06-29T16:54:25.112" v="584" actId="1076"/>
          <ac:spMkLst>
            <pc:docMk/>
            <pc:sldMk cId="3365381361" sldId="263"/>
            <ac:spMk id="8" creationId="{94611252-36AD-9FCA-4D12-32B883B28D6B}"/>
          </ac:spMkLst>
        </pc:spChg>
        <pc:spChg chg="add mod">
          <ac:chgData name="A Suresh" userId="04a47b5c-286d-4451-a903-e2334e9230bd" providerId="ADAL" clId="{F002E23E-3F38-4418-B5C6-92C991BF6385}" dt="2025-06-29T16:54:25.112" v="584" actId="1076"/>
          <ac:spMkLst>
            <pc:docMk/>
            <pc:sldMk cId="3365381361" sldId="263"/>
            <ac:spMk id="9" creationId="{C837A1DD-8DB6-5C84-0E55-955D615F5BC6}"/>
          </ac:spMkLst>
        </pc:spChg>
        <pc:spChg chg="add mod">
          <ac:chgData name="A Suresh" userId="04a47b5c-286d-4451-a903-e2334e9230bd" providerId="ADAL" clId="{F002E23E-3F38-4418-B5C6-92C991BF6385}" dt="2025-06-29T16:53:54.249" v="583" actId="1035"/>
          <ac:spMkLst>
            <pc:docMk/>
            <pc:sldMk cId="3365381361" sldId="263"/>
            <ac:spMk id="10" creationId="{91B85293-7221-4D8F-E717-C7807E9809CB}"/>
          </ac:spMkLst>
        </pc:spChg>
        <pc:spChg chg="add mod">
          <ac:chgData name="A Suresh" userId="04a47b5c-286d-4451-a903-e2334e9230bd" providerId="ADAL" clId="{F002E23E-3F38-4418-B5C6-92C991BF6385}" dt="2025-06-29T16:53:54.249" v="583" actId="1035"/>
          <ac:spMkLst>
            <pc:docMk/>
            <pc:sldMk cId="3365381361" sldId="263"/>
            <ac:spMk id="11" creationId="{27E07A5F-2A6F-CE61-DE40-D7C8D606C84D}"/>
          </ac:spMkLst>
        </pc:spChg>
        <pc:spChg chg="add mod">
          <ac:chgData name="A Suresh" userId="04a47b5c-286d-4451-a903-e2334e9230bd" providerId="ADAL" clId="{F002E23E-3F38-4418-B5C6-92C991BF6385}" dt="2025-06-29T16:53:19.128" v="570" actId="14100"/>
          <ac:spMkLst>
            <pc:docMk/>
            <pc:sldMk cId="3365381361" sldId="263"/>
            <ac:spMk id="12" creationId="{8C678A39-3C82-FCBF-137D-034CF158A35F}"/>
          </ac:spMkLst>
        </pc:spChg>
        <pc:spChg chg="add mod">
          <ac:chgData name="A Suresh" userId="04a47b5c-286d-4451-a903-e2334e9230bd" providerId="ADAL" clId="{F002E23E-3F38-4418-B5C6-92C991BF6385}" dt="2025-06-29T16:59:56.531" v="605" actId="1076"/>
          <ac:spMkLst>
            <pc:docMk/>
            <pc:sldMk cId="3365381361" sldId="263"/>
            <ac:spMk id="15" creationId="{6DA227CD-DE2B-23B8-6CF3-7190AB8F9C40}"/>
          </ac:spMkLst>
        </pc:spChg>
        <pc:spChg chg="add del mod">
          <ac:chgData name="A Suresh" userId="04a47b5c-286d-4451-a903-e2334e9230bd" providerId="ADAL" clId="{F002E23E-3F38-4418-B5C6-92C991BF6385}" dt="2025-06-29T17:00:07.231" v="606" actId="478"/>
          <ac:spMkLst>
            <pc:docMk/>
            <pc:sldMk cId="3365381361" sldId="263"/>
            <ac:spMk id="16" creationId="{943C099A-695B-199B-B0AD-D90AC8A4A0AB}"/>
          </ac:spMkLst>
        </pc:spChg>
        <pc:spChg chg="add mod">
          <ac:chgData name="A Suresh" userId="04a47b5c-286d-4451-a903-e2334e9230bd" providerId="ADAL" clId="{F002E23E-3F38-4418-B5C6-92C991BF6385}" dt="2025-06-29T16:59:56.531" v="605" actId="1076"/>
          <ac:spMkLst>
            <pc:docMk/>
            <pc:sldMk cId="3365381361" sldId="263"/>
            <ac:spMk id="17" creationId="{5BFC180E-C2F9-0936-44BE-F8A88F326FB8}"/>
          </ac:spMkLst>
        </pc:spChg>
        <pc:spChg chg="add del mod">
          <ac:chgData name="A Suresh" userId="04a47b5c-286d-4451-a903-e2334e9230bd" providerId="ADAL" clId="{F002E23E-3F38-4418-B5C6-92C991BF6385}" dt="2025-06-29T16:59:06.690" v="603" actId="478"/>
          <ac:spMkLst>
            <pc:docMk/>
            <pc:sldMk cId="3365381361" sldId="263"/>
            <ac:spMk id="18" creationId="{45BB4B25-5A61-2CC9-D7FD-597EEEEE61D2}"/>
          </ac:spMkLst>
        </pc:spChg>
        <pc:spChg chg="add mod">
          <ac:chgData name="A Suresh" userId="04a47b5c-286d-4451-a903-e2334e9230bd" providerId="ADAL" clId="{F002E23E-3F38-4418-B5C6-92C991BF6385}" dt="2025-06-29T16:59:56.531" v="605" actId="1076"/>
          <ac:spMkLst>
            <pc:docMk/>
            <pc:sldMk cId="3365381361" sldId="263"/>
            <ac:spMk id="19" creationId="{71FE5B89-D03D-1F76-3C75-B581462DE918}"/>
          </ac:spMkLst>
        </pc:spChg>
        <pc:spChg chg="add mod">
          <ac:chgData name="A Suresh" userId="04a47b5c-286d-4451-a903-e2334e9230bd" providerId="ADAL" clId="{F002E23E-3F38-4418-B5C6-92C991BF6385}" dt="2025-06-29T16:59:56.531" v="605" actId="1076"/>
          <ac:spMkLst>
            <pc:docMk/>
            <pc:sldMk cId="3365381361" sldId="263"/>
            <ac:spMk id="20" creationId="{B3F45B1F-7520-731D-4943-3F3FD5051C83}"/>
          </ac:spMkLst>
        </pc:spChg>
        <pc:spChg chg="add mod">
          <ac:chgData name="A Suresh" userId="04a47b5c-286d-4451-a903-e2334e9230bd" providerId="ADAL" clId="{F002E23E-3F38-4418-B5C6-92C991BF6385}" dt="2025-06-29T17:00:39.078" v="612" actId="20577"/>
          <ac:spMkLst>
            <pc:docMk/>
            <pc:sldMk cId="3365381361" sldId="263"/>
            <ac:spMk id="21" creationId="{1FD1D1B6-F884-7F3C-9B0B-7128A1263264}"/>
          </ac:spMkLst>
        </pc:spChg>
        <pc:spChg chg="add mod">
          <ac:chgData name="A Suresh" userId="04a47b5c-286d-4451-a903-e2334e9230bd" providerId="ADAL" clId="{F002E23E-3F38-4418-B5C6-92C991BF6385}" dt="2025-06-29T17:02:07.676" v="636" actId="20577"/>
          <ac:spMkLst>
            <pc:docMk/>
            <pc:sldMk cId="3365381361" sldId="263"/>
            <ac:spMk id="22" creationId="{C2E23BDB-96F1-DC18-158F-0DB2B0FB6DD2}"/>
          </ac:spMkLst>
        </pc:spChg>
        <pc:spChg chg="add mod">
          <ac:chgData name="A Suresh" userId="04a47b5c-286d-4451-a903-e2334e9230bd" providerId="ADAL" clId="{F002E23E-3F38-4418-B5C6-92C991BF6385}" dt="2025-06-29T17:00:48.994" v="617" actId="20577"/>
          <ac:spMkLst>
            <pc:docMk/>
            <pc:sldMk cId="3365381361" sldId="263"/>
            <ac:spMk id="23" creationId="{B96AA15A-2884-8DAF-4F43-6FB4979ED0A2}"/>
          </ac:spMkLst>
        </pc:spChg>
        <pc:spChg chg="add mod">
          <ac:chgData name="A Suresh" userId="04a47b5c-286d-4451-a903-e2334e9230bd" providerId="ADAL" clId="{F002E23E-3F38-4418-B5C6-92C991BF6385}" dt="2025-06-29T17:08:26.058" v="711" actId="1037"/>
          <ac:spMkLst>
            <pc:docMk/>
            <pc:sldMk cId="3365381361" sldId="263"/>
            <ac:spMk id="25" creationId="{30932122-1628-6DF1-E486-C74C81CE6F06}"/>
          </ac:spMkLst>
        </pc:spChg>
        <pc:spChg chg="add mod">
          <ac:chgData name="A Suresh" userId="04a47b5c-286d-4451-a903-e2334e9230bd" providerId="ADAL" clId="{F002E23E-3F38-4418-B5C6-92C991BF6385}" dt="2025-06-29T17:13:02.960" v="774" actId="1038"/>
          <ac:spMkLst>
            <pc:docMk/>
            <pc:sldMk cId="3365381361" sldId="263"/>
            <ac:spMk id="26" creationId="{90536677-E3C4-2595-18E9-03E5B42902C9}"/>
          </ac:spMkLst>
        </pc:spChg>
        <pc:graphicFrameChg chg="add mod modGraphic">
          <ac:chgData name="A Suresh" userId="04a47b5c-286d-4451-a903-e2334e9230bd" providerId="ADAL" clId="{F002E23E-3F38-4418-B5C6-92C991BF6385}" dt="2025-06-29T17:06:16.456" v="669" actId="1076"/>
          <ac:graphicFrameMkLst>
            <pc:docMk/>
            <pc:sldMk cId="3365381361" sldId="263"/>
            <ac:graphicFrameMk id="24" creationId="{2A299B19-2B40-ED0B-26E9-6F1F8A6225C2}"/>
          </ac:graphicFrameMkLst>
        </pc:graphicFrameChg>
        <pc:picChg chg="add mod">
          <ac:chgData name="A Suresh" userId="04a47b5c-286d-4451-a903-e2334e9230bd" providerId="ADAL" clId="{F002E23E-3F38-4418-B5C6-92C991BF6385}" dt="2025-06-29T16:51:30.488" v="560" actId="14100"/>
          <ac:picMkLst>
            <pc:docMk/>
            <pc:sldMk cId="3365381361" sldId="263"/>
            <ac:picMk id="3" creationId="{55CF2DE9-BB5A-2F50-6388-D74BAC7E7D66}"/>
          </ac:picMkLst>
        </pc:picChg>
        <pc:picChg chg="add mod">
          <ac:chgData name="A Suresh" userId="04a47b5c-286d-4451-a903-e2334e9230bd" providerId="ADAL" clId="{F002E23E-3F38-4418-B5C6-92C991BF6385}" dt="2025-06-29T16:59:56.531" v="605" actId="1076"/>
          <ac:picMkLst>
            <pc:docMk/>
            <pc:sldMk cId="3365381361" sldId="263"/>
            <ac:picMk id="13" creationId="{BE1790EF-8676-5476-00B2-B2438E74AF85}"/>
          </ac:picMkLst>
        </pc:picChg>
        <pc:picChg chg="add mod">
          <ac:chgData name="A Suresh" userId="04a47b5c-286d-4451-a903-e2334e9230bd" providerId="ADAL" clId="{F002E23E-3F38-4418-B5C6-92C991BF6385}" dt="2025-06-29T16:59:56.531" v="605" actId="1076"/>
          <ac:picMkLst>
            <pc:docMk/>
            <pc:sldMk cId="3365381361" sldId="263"/>
            <ac:picMk id="14" creationId="{EEB9A59F-6286-9032-C169-85B86FB59FBA}"/>
          </ac:picMkLst>
        </pc:picChg>
      </pc:sldChg>
      <pc:sldChg chg="addSp delSp modSp add mod">
        <pc:chgData name="A Suresh" userId="04a47b5c-286d-4451-a903-e2334e9230bd" providerId="ADAL" clId="{F002E23E-3F38-4418-B5C6-92C991BF6385}" dt="2025-06-29T17:14:06.433" v="800" actId="1076"/>
        <pc:sldMkLst>
          <pc:docMk/>
          <pc:sldMk cId="2992192572" sldId="264"/>
        </pc:sldMkLst>
        <pc:spChg chg="add mod">
          <ac:chgData name="A Suresh" userId="04a47b5c-286d-4451-a903-e2334e9230bd" providerId="ADAL" clId="{F002E23E-3F38-4418-B5C6-92C991BF6385}" dt="2025-06-29T17:08:09.151" v="705" actId="1038"/>
          <ac:spMkLst>
            <pc:docMk/>
            <pc:sldMk cId="2992192572" sldId="264"/>
            <ac:spMk id="2" creationId="{71611A3B-E64A-230E-262A-B223569EF113}"/>
          </ac:spMkLst>
        </pc:spChg>
        <pc:spChg chg="mod">
          <ac:chgData name="A Suresh" userId="04a47b5c-286d-4451-a903-e2334e9230bd" providerId="ADAL" clId="{F002E23E-3F38-4418-B5C6-92C991BF6385}" dt="2025-06-29T17:14:06.433" v="800" actId="1076"/>
          <ac:spMkLst>
            <pc:docMk/>
            <pc:sldMk cId="2992192572" sldId="264"/>
            <ac:spMk id="4" creationId="{33389749-0B9C-D4AC-77BE-74704FAC18C8}"/>
          </ac:spMkLst>
        </pc:spChg>
        <pc:spChg chg="del">
          <ac:chgData name="A Suresh" userId="04a47b5c-286d-4451-a903-e2334e9230bd" providerId="ADAL" clId="{F002E23E-3F38-4418-B5C6-92C991BF6385}" dt="2025-06-29T17:06:41.851" v="672" actId="478"/>
          <ac:spMkLst>
            <pc:docMk/>
            <pc:sldMk cId="2992192572" sldId="264"/>
            <ac:spMk id="5" creationId="{6BA773EA-84FF-1E90-8F0F-8FC262F754F5}"/>
          </ac:spMkLst>
        </pc:spChg>
        <pc:spChg chg="del">
          <ac:chgData name="A Suresh" userId="04a47b5c-286d-4451-a903-e2334e9230bd" providerId="ADAL" clId="{F002E23E-3F38-4418-B5C6-92C991BF6385}" dt="2025-06-29T17:06:41.851" v="672" actId="478"/>
          <ac:spMkLst>
            <pc:docMk/>
            <pc:sldMk cId="2992192572" sldId="264"/>
            <ac:spMk id="6" creationId="{54AC64AB-10AE-F73D-A1C9-4659CA16FA30}"/>
          </ac:spMkLst>
        </pc:spChg>
        <pc:spChg chg="del">
          <ac:chgData name="A Suresh" userId="04a47b5c-286d-4451-a903-e2334e9230bd" providerId="ADAL" clId="{F002E23E-3F38-4418-B5C6-92C991BF6385}" dt="2025-06-29T17:06:30.010" v="670" actId="478"/>
          <ac:spMkLst>
            <pc:docMk/>
            <pc:sldMk cId="2992192572" sldId="264"/>
            <ac:spMk id="8" creationId="{3101548E-033A-CC9F-1A24-E224ADA99831}"/>
          </ac:spMkLst>
        </pc:spChg>
        <pc:spChg chg="del">
          <ac:chgData name="A Suresh" userId="04a47b5c-286d-4451-a903-e2334e9230bd" providerId="ADAL" clId="{F002E23E-3F38-4418-B5C6-92C991BF6385}" dt="2025-06-29T17:06:30.010" v="670" actId="478"/>
          <ac:spMkLst>
            <pc:docMk/>
            <pc:sldMk cId="2992192572" sldId="264"/>
            <ac:spMk id="9" creationId="{36131362-0C17-F17D-A441-6C68A71D286E}"/>
          </ac:spMkLst>
        </pc:spChg>
        <pc:spChg chg="del">
          <ac:chgData name="A Suresh" userId="04a47b5c-286d-4451-a903-e2334e9230bd" providerId="ADAL" clId="{F002E23E-3F38-4418-B5C6-92C991BF6385}" dt="2025-06-29T17:06:31.841" v="671" actId="478"/>
          <ac:spMkLst>
            <pc:docMk/>
            <pc:sldMk cId="2992192572" sldId="264"/>
            <ac:spMk id="10" creationId="{38C1462B-5258-DFA4-DF74-7C1BAD70AD3D}"/>
          </ac:spMkLst>
        </pc:spChg>
        <pc:spChg chg="del">
          <ac:chgData name="A Suresh" userId="04a47b5c-286d-4451-a903-e2334e9230bd" providerId="ADAL" clId="{F002E23E-3F38-4418-B5C6-92C991BF6385}" dt="2025-06-29T17:06:31.841" v="671" actId="478"/>
          <ac:spMkLst>
            <pc:docMk/>
            <pc:sldMk cId="2992192572" sldId="264"/>
            <ac:spMk id="11" creationId="{12C0A830-4F99-57B2-63EA-4348DE87DA99}"/>
          </ac:spMkLst>
        </pc:spChg>
        <pc:spChg chg="del">
          <ac:chgData name="A Suresh" userId="04a47b5c-286d-4451-a903-e2334e9230bd" providerId="ADAL" clId="{F002E23E-3F38-4418-B5C6-92C991BF6385}" dt="2025-06-29T17:07:05.160" v="694" actId="478"/>
          <ac:spMkLst>
            <pc:docMk/>
            <pc:sldMk cId="2992192572" sldId="264"/>
            <ac:spMk id="15" creationId="{D854EEFC-0839-30F0-F400-B4A75F0E481C}"/>
          </ac:spMkLst>
        </pc:spChg>
        <pc:spChg chg="add mod">
          <ac:chgData name="A Suresh" userId="04a47b5c-286d-4451-a903-e2334e9230bd" providerId="ADAL" clId="{F002E23E-3F38-4418-B5C6-92C991BF6385}" dt="2025-06-29T17:14:02.276" v="799" actId="1038"/>
          <ac:spMkLst>
            <pc:docMk/>
            <pc:sldMk cId="2992192572" sldId="264"/>
            <ac:spMk id="16" creationId="{F4D09F45-8BF5-2407-640A-B5610BE8D956}"/>
          </ac:spMkLst>
        </pc:spChg>
        <pc:spChg chg="mod">
          <ac:chgData name="A Suresh" userId="04a47b5c-286d-4451-a903-e2334e9230bd" providerId="ADAL" clId="{F002E23E-3F38-4418-B5C6-92C991BF6385}" dt="2025-06-29T17:06:58.397" v="693" actId="1036"/>
          <ac:spMkLst>
            <pc:docMk/>
            <pc:sldMk cId="2992192572" sldId="264"/>
            <ac:spMk id="17" creationId="{4F2EBE0A-0CBB-C2C8-635D-DF8C1ABAE033}"/>
          </ac:spMkLst>
        </pc:spChg>
        <pc:spChg chg="mod">
          <ac:chgData name="A Suresh" userId="04a47b5c-286d-4451-a903-e2334e9230bd" providerId="ADAL" clId="{F002E23E-3F38-4418-B5C6-92C991BF6385}" dt="2025-06-29T17:09:49.745" v="735" actId="20577"/>
          <ac:spMkLst>
            <pc:docMk/>
            <pc:sldMk cId="2992192572" sldId="264"/>
            <ac:spMk id="21" creationId="{81D92302-914C-8FB1-E378-461C780E74AD}"/>
          </ac:spMkLst>
        </pc:spChg>
        <pc:spChg chg="mod">
          <ac:chgData name="A Suresh" userId="04a47b5c-286d-4451-a903-e2334e9230bd" providerId="ADAL" clId="{F002E23E-3F38-4418-B5C6-92C991BF6385}" dt="2025-06-29T17:07:54.823" v="702" actId="255"/>
          <ac:spMkLst>
            <pc:docMk/>
            <pc:sldMk cId="2992192572" sldId="264"/>
            <ac:spMk id="22" creationId="{F92AEB47-C3CB-27FB-19CD-4480B72B08F3}"/>
          </ac:spMkLst>
        </pc:spChg>
        <pc:spChg chg="mod">
          <ac:chgData name="A Suresh" userId="04a47b5c-286d-4451-a903-e2334e9230bd" providerId="ADAL" clId="{F002E23E-3F38-4418-B5C6-92C991BF6385}" dt="2025-06-29T17:09:52.743" v="737" actId="20577"/>
          <ac:spMkLst>
            <pc:docMk/>
            <pc:sldMk cId="2992192572" sldId="264"/>
            <ac:spMk id="23" creationId="{23932EED-E92D-6752-045F-98E1934127DE}"/>
          </ac:spMkLst>
        </pc:spChg>
      </pc:sldChg>
      <pc:sldChg chg="addSp modSp add mod">
        <pc:chgData name="A Suresh" userId="04a47b5c-286d-4451-a903-e2334e9230bd" providerId="ADAL" clId="{F002E23E-3F38-4418-B5C6-92C991BF6385}" dt="2025-06-29T17:14:21.604" v="802" actId="1076"/>
        <pc:sldMkLst>
          <pc:docMk/>
          <pc:sldMk cId="3070844947" sldId="265"/>
        </pc:sldMkLst>
        <pc:spChg chg="mod">
          <ac:chgData name="A Suresh" userId="04a47b5c-286d-4451-a903-e2334e9230bd" providerId="ADAL" clId="{F002E23E-3F38-4418-B5C6-92C991BF6385}" dt="2025-06-29T17:10:16.271" v="745" actId="20577"/>
          <ac:spMkLst>
            <pc:docMk/>
            <pc:sldMk cId="3070844947" sldId="265"/>
            <ac:spMk id="2" creationId="{36232927-771C-E1DC-5119-D52662AEF0BA}"/>
          </ac:spMkLst>
        </pc:spChg>
        <pc:spChg chg="mod">
          <ac:chgData name="A Suresh" userId="04a47b5c-286d-4451-a903-e2334e9230bd" providerId="ADAL" clId="{F002E23E-3F38-4418-B5C6-92C991BF6385}" dt="2025-06-29T17:14:21.604" v="802" actId="1076"/>
          <ac:spMkLst>
            <pc:docMk/>
            <pc:sldMk cId="3070844947" sldId="265"/>
            <ac:spMk id="4" creationId="{1686D801-8A9F-0371-F097-E76390E4F115}"/>
          </ac:spMkLst>
        </pc:spChg>
        <pc:spChg chg="add mod">
          <ac:chgData name="A Suresh" userId="04a47b5c-286d-4451-a903-e2334e9230bd" providerId="ADAL" clId="{F002E23E-3F38-4418-B5C6-92C991BF6385}" dt="2025-06-29T17:09:33.464" v="733" actId="1037"/>
          <ac:spMkLst>
            <pc:docMk/>
            <pc:sldMk cId="3070844947" sldId="265"/>
            <ac:spMk id="5" creationId="{3671EC11-A311-A6A6-8F67-7A999C6F6E60}"/>
          </ac:spMkLst>
        </pc:spChg>
        <pc:spChg chg="add mod">
          <ac:chgData name="A Suresh" userId="04a47b5c-286d-4451-a903-e2334e9230bd" providerId="ADAL" clId="{F002E23E-3F38-4418-B5C6-92C991BF6385}" dt="2025-06-29T17:14:13.734" v="801"/>
          <ac:spMkLst>
            <pc:docMk/>
            <pc:sldMk cId="3070844947" sldId="265"/>
            <ac:spMk id="6" creationId="{6A481334-4591-04F6-AAAC-29FCF4C5B861}"/>
          </ac:spMkLst>
        </pc:spChg>
        <pc:spChg chg="mod">
          <ac:chgData name="A Suresh" userId="04a47b5c-286d-4451-a903-e2334e9230bd" providerId="ADAL" clId="{F002E23E-3F38-4418-B5C6-92C991BF6385}" dt="2025-06-29T17:09:23.306" v="729" actId="1035"/>
          <ac:spMkLst>
            <pc:docMk/>
            <pc:sldMk cId="3070844947" sldId="265"/>
            <ac:spMk id="17" creationId="{394BC7C5-3B4F-E280-FF82-D0714104E14A}"/>
          </ac:spMkLst>
        </pc:spChg>
        <pc:spChg chg="mod">
          <ac:chgData name="A Suresh" userId="04a47b5c-286d-4451-a903-e2334e9230bd" providerId="ADAL" clId="{F002E23E-3F38-4418-B5C6-92C991BF6385}" dt="2025-06-29T17:10:05.010" v="739" actId="20577"/>
          <ac:spMkLst>
            <pc:docMk/>
            <pc:sldMk cId="3070844947" sldId="265"/>
            <ac:spMk id="21" creationId="{FE7C1A2B-FA16-CF13-B242-F934AC64885C}"/>
          </ac:spMkLst>
        </pc:spChg>
        <pc:spChg chg="mod">
          <ac:chgData name="A Suresh" userId="04a47b5c-286d-4451-a903-e2334e9230bd" providerId="ADAL" clId="{F002E23E-3F38-4418-B5C6-92C991BF6385}" dt="2025-06-29T17:10:08.620" v="741" actId="20577"/>
          <ac:spMkLst>
            <pc:docMk/>
            <pc:sldMk cId="3070844947" sldId="265"/>
            <ac:spMk id="23" creationId="{1A9EDE94-178E-5FE1-0C8A-B99072713BF0}"/>
          </ac:spMkLst>
        </pc:spChg>
        <pc:graphicFrameChg chg="mod modGraphic">
          <ac:chgData name="A Suresh" userId="04a47b5c-286d-4451-a903-e2334e9230bd" providerId="ADAL" clId="{F002E23E-3F38-4418-B5C6-92C991BF6385}" dt="2025-06-29T17:11:51.027" v="763" actId="20577"/>
          <ac:graphicFrameMkLst>
            <pc:docMk/>
            <pc:sldMk cId="3070844947" sldId="265"/>
            <ac:graphicFrameMk id="24" creationId="{82BB4DC7-7C50-8AD7-5AD9-429E50EBF52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9976-3284-B9D3-B086-8BB4CE118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5DB0D-809E-7518-3083-7A6EDDCC2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E9D30-DB6B-889A-04BA-619907ED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EBC8-3BA4-44C8-B4D8-09BECDB93ED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F76F-74D1-D6F6-D4D9-821D5BFD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C33CF-8FD7-E848-1956-E9F10F09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1D16-F35A-4DE7-9894-249C82FE3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15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51B2-C845-DDC3-C80B-3CDEAF78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70FF8-ACA7-95CC-592F-7B41901EC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4D341-DE60-2EA6-2060-18FD35C6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EBC8-3BA4-44C8-B4D8-09BECDB93ED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3703A-BAD5-F452-1901-66B82A5B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FE4B2-740E-7C03-9D5D-C2049F74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1D16-F35A-4DE7-9894-249C82FE3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6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12063-0C02-347D-7B71-67B8E545B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6F095-5D4E-0265-D816-652FA9659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501EE-59CF-F8A3-5612-C778E0A4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EBC8-3BA4-44C8-B4D8-09BECDB93ED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5894A-20D2-7726-03EC-C6E0B79E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1FA84-D7E0-6C95-7AE9-32E241A7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1D16-F35A-4DE7-9894-249C82FE3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3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ECBD-F7DF-7930-94C4-53D4C5AE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89B1B-E169-12F7-5BE8-B7B263AB5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A6FC7-BE39-24CB-FD29-E4B4C844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EBC8-3BA4-44C8-B4D8-09BECDB93ED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82F3-136F-3299-2EA3-CCFE850A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75C64-A992-4755-DC33-9E9B9818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1D16-F35A-4DE7-9894-249C82FE3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7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4A62-96A4-CFD3-4962-01DFE367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D1BED-A55A-2109-057D-38A0223D4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53ACA-01AD-07A0-C530-E771A7A2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EBC8-3BA4-44C8-B4D8-09BECDB93ED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DB290-3A1A-1243-632F-3DE06606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0B681-324B-73D7-01C9-A8D868F9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1D16-F35A-4DE7-9894-249C82FE3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54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E36D-47A7-EC48-F45C-ACA667BA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725C-73A8-7EE4-C952-9083E9B30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C73DE-E45A-541A-441E-41F808327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F2054-B261-ADE2-E7A4-26822AF9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EBC8-3BA4-44C8-B4D8-09BECDB93ED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7C5C1-CEAF-194E-D94E-422CE27B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F5D8A-8FB6-58E9-DD7E-38D8648B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1D16-F35A-4DE7-9894-249C82FE3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67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19E0-CCB3-4DDA-9630-9317993E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93B5-B9F9-352C-FE22-F54839F10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F4824-43BC-D3A9-F027-B1239C9C7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A5682-E03C-8911-08E7-94D302ED9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39921-B507-8BCE-9FF1-6E92E43B5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B15AD-865B-ADCB-00A3-F0876F3E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EBC8-3BA4-44C8-B4D8-09BECDB93ED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CE292-938A-93BA-393F-079E8159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3D08F-C53C-047C-A518-FD6FE600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1D16-F35A-4DE7-9894-249C82FE3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37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300F-99F3-B089-DAE8-B99BE1A6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044A8-F609-6F07-D3DB-4C54334B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EBC8-3BA4-44C8-B4D8-09BECDB93ED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2F8F7-DBAD-26DD-88B6-EA2A563F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7403C-192C-7533-C650-5565FA82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1D16-F35A-4DE7-9894-249C82FE3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80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4CAE-5FA5-6FE3-49FF-DDB101F8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EBC8-3BA4-44C8-B4D8-09BECDB93ED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1AFBA-B0CD-21CC-A81B-7FB27072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8A705-63E1-70B3-62BE-7C1C9793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1D16-F35A-4DE7-9894-249C82FE3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53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48EF-31B7-3E1A-DBE9-BD29F099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FC691-7598-0E1E-6C75-84EE3AF37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749CC-43B6-E127-0BA8-B83C5FB3C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65A8E-7754-4C22-4B80-0DA3DD59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EBC8-3BA4-44C8-B4D8-09BECDB93ED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9DC73-8D08-C758-0531-F8DF8CBA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277D5-1972-73CB-130D-A8D02CF0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1D16-F35A-4DE7-9894-249C82FE3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74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772C-F4F7-1340-CFD3-1D120CCB8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5CEB1-635E-7F4B-9174-DEE55340A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6F620-E10C-5B4D-97F8-2F24CD73A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A06B1-9E0D-1457-AC34-E95808D3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EBC8-3BA4-44C8-B4D8-09BECDB93ED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30066-7B3A-A4AA-A2CF-27BA1731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8924A-A9BD-F7EB-12D8-4240273F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91D16-F35A-4DE7-9894-249C82FE3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6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8DFE2-C137-BAB5-AA78-C65F0811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5C9A2-73EF-11BF-BF79-35D5F03FA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7EE17-F608-6458-E843-C8F564C50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9CEBC8-3BA4-44C8-B4D8-09BECDB93ED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8C9A9-AF34-AE7F-F8D0-3D45C2672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40E34-3ABF-8ABB-66F1-F4F2340A2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391D16-F35A-4DE7-9894-249C82FE3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15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70AEE-3AF3-29D7-8F58-2B530391257B}"/>
              </a:ext>
            </a:extLst>
          </p:cNvPr>
          <p:cNvSpPr txBox="1"/>
          <p:nvPr/>
        </p:nvSpPr>
        <p:spPr>
          <a:xfrm>
            <a:off x="4882896" y="2624328"/>
            <a:ext cx="1934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INTERSECT</a:t>
            </a:r>
          </a:p>
        </p:txBody>
      </p:sp>
    </p:spTree>
    <p:extLst>
      <p:ext uri="{BB962C8B-B14F-4D97-AF65-F5344CB8AC3E}">
        <p14:creationId xmlns:p14="http://schemas.microsoft.com/office/powerpoint/2010/main" val="4188450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58848-A64B-10FE-DC10-2BFCF70C9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1B1E73-2E0F-3DA3-86C8-44799E19E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82" y="1311575"/>
            <a:ext cx="3114853" cy="1305944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86D801-8A9F-0371-F097-E76390E4F115}"/>
              </a:ext>
            </a:extLst>
          </p:cNvPr>
          <p:cNvSpPr txBox="1"/>
          <p:nvPr/>
        </p:nvSpPr>
        <p:spPr>
          <a:xfrm>
            <a:off x="4606411" y="1981201"/>
            <a:ext cx="540533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TRUE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92CD0F-AAD5-A25E-E319-B4893C116333}"/>
              </a:ext>
            </a:extLst>
          </p:cNvPr>
          <p:cNvSpPr/>
          <p:nvPr/>
        </p:nvSpPr>
        <p:spPr>
          <a:xfrm>
            <a:off x="938980" y="1809138"/>
            <a:ext cx="2698955" cy="560436"/>
          </a:xfrm>
          <a:prstGeom prst="rect">
            <a:avLst/>
          </a:prstGeom>
          <a:solidFill>
            <a:srgbClr val="00B050">
              <a:alpha val="21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6AC8CE-64FB-05C2-2D28-27DA8179E506}"/>
              </a:ext>
            </a:extLst>
          </p:cNvPr>
          <p:cNvSpPr/>
          <p:nvPr/>
        </p:nvSpPr>
        <p:spPr>
          <a:xfrm>
            <a:off x="1135631" y="1582994"/>
            <a:ext cx="624343" cy="226142"/>
          </a:xfrm>
          <a:prstGeom prst="rect">
            <a:avLst/>
          </a:prstGeom>
          <a:solidFill>
            <a:srgbClr val="FF0000">
              <a:alpha val="26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385BF9-0919-2EF2-1E0C-2F99271831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98" t="7742" r="1886" b="4066"/>
          <a:stretch/>
        </p:blipFill>
        <p:spPr>
          <a:xfrm>
            <a:off x="7872061" y="1246009"/>
            <a:ext cx="3313472" cy="11469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18B3F7-81E6-1AEC-E228-203113F09E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17" t="10078" r="1928" b="4260"/>
          <a:stretch/>
        </p:blipFill>
        <p:spPr>
          <a:xfrm>
            <a:off x="7872061" y="3331935"/>
            <a:ext cx="3323303" cy="8655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94BC7C5-3B4F-E280-FF82-D0714104E14A}"/>
              </a:ext>
            </a:extLst>
          </p:cNvPr>
          <p:cNvSpPr/>
          <p:nvPr/>
        </p:nvSpPr>
        <p:spPr>
          <a:xfrm>
            <a:off x="7861337" y="2116854"/>
            <a:ext cx="1025236" cy="275303"/>
          </a:xfrm>
          <a:prstGeom prst="rect">
            <a:avLst/>
          </a:prstGeom>
          <a:solidFill>
            <a:srgbClr val="FF0000">
              <a:alpha val="1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F58C18-2080-C3E0-3198-2DB23D3D3A0D}"/>
              </a:ext>
            </a:extLst>
          </p:cNvPr>
          <p:cNvSpPr txBox="1"/>
          <p:nvPr/>
        </p:nvSpPr>
        <p:spPr>
          <a:xfrm>
            <a:off x="9027501" y="2834664"/>
            <a:ext cx="1199367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Emp_tbl_deal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A430CD-3FC0-D85A-49FE-F70FD3281DB3}"/>
              </a:ext>
            </a:extLst>
          </p:cNvPr>
          <p:cNvSpPr txBox="1"/>
          <p:nvPr/>
        </p:nvSpPr>
        <p:spPr>
          <a:xfrm>
            <a:off x="8917413" y="737564"/>
            <a:ext cx="1362874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Emp_tbl_design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7C1A2B-FA16-CF13-B242-F934AC64885C}"/>
              </a:ext>
            </a:extLst>
          </p:cNvPr>
          <p:cNvSpPr txBox="1"/>
          <p:nvPr/>
        </p:nvSpPr>
        <p:spPr>
          <a:xfrm>
            <a:off x="6980902" y="3637937"/>
            <a:ext cx="742511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ELX003 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B9C0BF-281A-7323-1B7D-CD15DA123CA9}"/>
              </a:ext>
            </a:extLst>
          </p:cNvPr>
          <p:cNvSpPr txBox="1"/>
          <p:nvPr/>
        </p:nvSpPr>
        <p:spPr>
          <a:xfrm>
            <a:off x="6076333" y="3637936"/>
            <a:ext cx="570990" cy="2616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FALSE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9EDE94-178E-5FE1-0C8A-B99072713BF0}"/>
              </a:ext>
            </a:extLst>
          </p:cNvPr>
          <p:cNvSpPr txBox="1"/>
          <p:nvPr/>
        </p:nvSpPr>
        <p:spPr>
          <a:xfrm>
            <a:off x="6985818" y="3937823"/>
            <a:ext cx="742511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ELX003 =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2BB4DC7-7C50-8AD7-5AD9-429E50EBF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203066"/>
              </p:ext>
            </p:extLst>
          </p:nvPr>
        </p:nvGraphicFramePr>
        <p:xfrm>
          <a:off x="2494114" y="4601497"/>
          <a:ext cx="3228260" cy="1486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525">
                  <a:extLst>
                    <a:ext uri="{9D8B030D-6E8A-4147-A177-3AD203B41FA5}">
                      <a16:colId xmlns:a16="http://schemas.microsoft.com/office/drawing/2014/main" val="3861416365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17399044"/>
                    </a:ext>
                  </a:extLst>
                </a:gridCol>
                <a:gridCol w="1238864">
                  <a:extLst>
                    <a:ext uri="{9D8B030D-6E8A-4147-A177-3AD203B41FA5}">
                      <a16:colId xmlns:a16="http://schemas.microsoft.com/office/drawing/2014/main" val="3356468672"/>
                    </a:ext>
                  </a:extLst>
                </a:gridCol>
              </a:tblGrid>
              <a:tr h="373626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EMP_ID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EMP_Salary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05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ELX001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Naresh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20000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22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75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ELX003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Rahul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29000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8873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6232927-771C-E1DC-5119-D52662AEF0BA}"/>
              </a:ext>
            </a:extLst>
          </p:cNvPr>
          <p:cNvSpPr txBox="1"/>
          <p:nvPr/>
        </p:nvSpPr>
        <p:spPr>
          <a:xfrm>
            <a:off x="6081249" y="3967316"/>
            <a:ext cx="511679" cy="2616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TRUE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71EC11-A311-A6A6-8F67-7A999C6F6E60}"/>
              </a:ext>
            </a:extLst>
          </p:cNvPr>
          <p:cNvSpPr/>
          <p:nvPr/>
        </p:nvSpPr>
        <p:spPr>
          <a:xfrm>
            <a:off x="7866254" y="3921074"/>
            <a:ext cx="1025236" cy="275303"/>
          </a:xfrm>
          <a:prstGeom prst="rect">
            <a:avLst/>
          </a:prstGeom>
          <a:solidFill>
            <a:srgbClr val="FF0000">
              <a:alpha val="1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A481334-4591-04F6-AAAC-29FCF4C5B861}"/>
              </a:ext>
            </a:extLst>
          </p:cNvPr>
          <p:cNvSpPr/>
          <p:nvPr/>
        </p:nvSpPr>
        <p:spPr>
          <a:xfrm>
            <a:off x="3753464" y="1954167"/>
            <a:ext cx="658766" cy="319542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84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243129-147D-5059-F55F-263841846B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8" t="7742" r="1886" b="4066"/>
          <a:stretch/>
        </p:blipFill>
        <p:spPr>
          <a:xfrm>
            <a:off x="491612" y="855405"/>
            <a:ext cx="3313472" cy="11469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6F8044-7861-A608-8C73-3A2FD8BA6F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17" t="10078" r="1928" b="4260"/>
          <a:stretch/>
        </p:blipFill>
        <p:spPr>
          <a:xfrm>
            <a:off x="491612" y="2941331"/>
            <a:ext cx="3323303" cy="8655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B7419A-D821-7A1C-56B6-D9F961E8C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660" y="696831"/>
            <a:ext cx="2527849" cy="7660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D03170-B2C6-4302-3BC5-9049BFE16F7B}"/>
              </a:ext>
            </a:extLst>
          </p:cNvPr>
          <p:cNvSpPr/>
          <p:nvPr/>
        </p:nvSpPr>
        <p:spPr>
          <a:xfrm>
            <a:off x="481781" y="3260433"/>
            <a:ext cx="3333135" cy="280070"/>
          </a:xfrm>
          <a:prstGeom prst="rect">
            <a:avLst/>
          </a:prstGeom>
          <a:solidFill>
            <a:srgbClr val="FF0000">
              <a:alpha val="1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40D581-E504-6C67-E3CC-02067AED1AAE}"/>
              </a:ext>
            </a:extLst>
          </p:cNvPr>
          <p:cNvSpPr/>
          <p:nvPr/>
        </p:nvSpPr>
        <p:spPr>
          <a:xfrm>
            <a:off x="476865" y="3536182"/>
            <a:ext cx="3342967" cy="275303"/>
          </a:xfrm>
          <a:prstGeom prst="rect">
            <a:avLst/>
          </a:prstGeom>
          <a:solidFill>
            <a:srgbClr val="FF0000">
              <a:alpha val="1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7FA051-EDE7-2AAB-8802-5B867957C7F9}"/>
              </a:ext>
            </a:extLst>
          </p:cNvPr>
          <p:cNvSpPr/>
          <p:nvPr/>
        </p:nvSpPr>
        <p:spPr>
          <a:xfrm>
            <a:off x="471055" y="1175643"/>
            <a:ext cx="3341993" cy="275303"/>
          </a:xfrm>
          <a:prstGeom prst="rect">
            <a:avLst/>
          </a:prstGeom>
          <a:solidFill>
            <a:srgbClr val="FF0000">
              <a:alpha val="1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E5DA79-1FCC-7CE0-02C5-066007DDCF7C}"/>
              </a:ext>
            </a:extLst>
          </p:cNvPr>
          <p:cNvSpPr/>
          <p:nvPr/>
        </p:nvSpPr>
        <p:spPr>
          <a:xfrm>
            <a:off x="481781" y="1730477"/>
            <a:ext cx="3323303" cy="275303"/>
          </a:xfrm>
          <a:prstGeom prst="rect">
            <a:avLst/>
          </a:prstGeom>
          <a:solidFill>
            <a:srgbClr val="FF0000">
              <a:alpha val="1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7A7734-34A4-57AE-0C1B-56035E931F4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237" t="9019" r="1307" b="5319"/>
          <a:stretch/>
        </p:blipFill>
        <p:spPr>
          <a:xfrm>
            <a:off x="4709652" y="2733368"/>
            <a:ext cx="3057833" cy="796413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92BCB469-399A-1C47-FBBF-556044AECD28}"/>
              </a:ext>
            </a:extLst>
          </p:cNvPr>
          <p:cNvSpPr/>
          <p:nvPr/>
        </p:nvSpPr>
        <p:spPr>
          <a:xfrm>
            <a:off x="6027174" y="1632154"/>
            <a:ext cx="540774" cy="8849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A4FB7-D78D-E503-3F8B-5CE2F434ED06}"/>
              </a:ext>
            </a:extLst>
          </p:cNvPr>
          <p:cNvSpPr txBox="1"/>
          <p:nvPr/>
        </p:nvSpPr>
        <p:spPr>
          <a:xfrm>
            <a:off x="1597891" y="2503054"/>
            <a:ext cx="1050288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b="0" dirty="0">
                <a:solidFill>
                  <a:srgbClr val="000000"/>
                </a:solidFill>
                <a:effectLst/>
                <a:latin typeface="Menlo"/>
              </a:rPr>
              <a:t>Emp_tbl_deal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3C3A46-CE14-0E34-502C-18375767A856}"/>
              </a:ext>
            </a:extLst>
          </p:cNvPr>
          <p:cNvSpPr txBox="1"/>
          <p:nvPr/>
        </p:nvSpPr>
        <p:spPr>
          <a:xfrm>
            <a:off x="1704112" y="337127"/>
            <a:ext cx="1189749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b="0" dirty="0">
                <a:solidFill>
                  <a:srgbClr val="000000"/>
                </a:solidFill>
                <a:effectLst/>
                <a:latin typeface="Menlo"/>
              </a:rPr>
              <a:t>Emp_tbl_design</a:t>
            </a:r>
          </a:p>
        </p:txBody>
      </p:sp>
    </p:spTree>
    <p:extLst>
      <p:ext uri="{BB962C8B-B14F-4D97-AF65-F5344CB8AC3E}">
        <p14:creationId xmlns:p14="http://schemas.microsoft.com/office/powerpoint/2010/main" val="40478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3ABE0-37CE-1878-E9BB-761EEE899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BFD2CA-EAF9-69A4-7937-90F811FA4DB8}"/>
              </a:ext>
            </a:extLst>
          </p:cNvPr>
          <p:cNvSpPr txBox="1"/>
          <p:nvPr/>
        </p:nvSpPr>
        <p:spPr>
          <a:xfrm>
            <a:off x="4882896" y="2624328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360028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806A6-0DC7-EAA9-C095-1236CA49B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DF14A7-DC54-65C7-3E87-9EDD70189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402" y="1097333"/>
            <a:ext cx="3578165" cy="9569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439100-1865-418A-A736-8BC4753D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98" t="7742" r="1886" b="4066"/>
          <a:stretch/>
        </p:blipFill>
        <p:spPr>
          <a:xfrm>
            <a:off x="547029" y="1049364"/>
            <a:ext cx="3313472" cy="11469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356F44-86D3-1B60-8168-12CD21CC173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17" t="10078" r="1928" b="4260"/>
          <a:stretch/>
        </p:blipFill>
        <p:spPr>
          <a:xfrm>
            <a:off x="547029" y="3135290"/>
            <a:ext cx="3323303" cy="8655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26B4F8B-2199-4C12-9A88-468B24BE3D87}"/>
              </a:ext>
            </a:extLst>
          </p:cNvPr>
          <p:cNvSpPr/>
          <p:nvPr/>
        </p:nvSpPr>
        <p:spPr>
          <a:xfrm>
            <a:off x="537199" y="3444560"/>
            <a:ext cx="1023746" cy="280070"/>
          </a:xfrm>
          <a:prstGeom prst="rect">
            <a:avLst/>
          </a:prstGeom>
          <a:solidFill>
            <a:srgbClr val="FF0000">
              <a:alpha val="1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C6EA98-4770-FE75-1529-EA96FF5E3714}"/>
              </a:ext>
            </a:extLst>
          </p:cNvPr>
          <p:cNvSpPr/>
          <p:nvPr/>
        </p:nvSpPr>
        <p:spPr>
          <a:xfrm>
            <a:off x="542115" y="3730142"/>
            <a:ext cx="1021214" cy="271588"/>
          </a:xfrm>
          <a:prstGeom prst="rect">
            <a:avLst/>
          </a:prstGeom>
          <a:solidFill>
            <a:srgbClr val="FF0000">
              <a:alpha val="1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2FBE25-487B-664F-05C3-A06B5490112D}"/>
              </a:ext>
            </a:extLst>
          </p:cNvPr>
          <p:cNvSpPr/>
          <p:nvPr/>
        </p:nvSpPr>
        <p:spPr>
          <a:xfrm>
            <a:off x="526473" y="1369602"/>
            <a:ext cx="1025236" cy="275303"/>
          </a:xfrm>
          <a:prstGeom prst="rect">
            <a:avLst/>
          </a:prstGeom>
          <a:solidFill>
            <a:srgbClr val="FF0000">
              <a:alpha val="1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F5F9C1-7D13-A613-E770-110E1C2D2B46}"/>
              </a:ext>
            </a:extLst>
          </p:cNvPr>
          <p:cNvSpPr/>
          <p:nvPr/>
        </p:nvSpPr>
        <p:spPr>
          <a:xfrm>
            <a:off x="537199" y="1914604"/>
            <a:ext cx="1005274" cy="275303"/>
          </a:xfrm>
          <a:prstGeom prst="rect">
            <a:avLst/>
          </a:prstGeom>
          <a:solidFill>
            <a:srgbClr val="FF0000">
              <a:alpha val="1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68FDC1-8547-D517-B287-ADBB7A785C94}"/>
              </a:ext>
            </a:extLst>
          </p:cNvPr>
          <p:cNvSpPr txBox="1"/>
          <p:nvPr/>
        </p:nvSpPr>
        <p:spPr>
          <a:xfrm>
            <a:off x="1653308" y="2697013"/>
            <a:ext cx="1050288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b="0" dirty="0">
                <a:solidFill>
                  <a:srgbClr val="000000"/>
                </a:solidFill>
                <a:effectLst/>
                <a:latin typeface="Menlo"/>
              </a:rPr>
              <a:t>Emp_tbl_deal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935372-08EB-5ED0-B709-A9463798B4D0}"/>
              </a:ext>
            </a:extLst>
          </p:cNvPr>
          <p:cNvSpPr txBox="1"/>
          <p:nvPr/>
        </p:nvSpPr>
        <p:spPr>
          <a:xfrm>
            <a:off x="1759529" y="531086"/>
            <a:ext cx="1189749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b="0" dirty="0">
                <a:solidFill>
                  <a:srgbClr val="000000"/>
                </a:solidFill>
                <a:effectLst/>
                <a:latin typeface="Menlo"/>
              </a:rPr>
              <a:t>Emp_tbl_design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0AC75ED-7B11-525D-1036-AE67FE0FDAD2}"/>
              </a:ext>
            </a:extLst>
          </p:cNvPr>
          <p:cNvSpPr/>
          <p:nvPr/>
        </p:nvSpPr>
        <p:spPr>
          <a:xfrm>
            <a:off x="6267323" y="2250990"/>
            <a:ext cx="364390" cy="7970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59EA5C9-7ECA-CE72-3DD0-AD2FA973ACA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06" t="8199" r="1814" b="4738"/>
          <a:stretch/>
        </p:blipFill>
        <p:spPr>
          <a:xfrm>
            <a:off x="4987640" y="3186543"/>
            <a:ext cx="3278909" cy="877034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729BAC2-CC1C-CA83-AE88-BC74E91C2FB5}"/>
              </a:ext>
            </a:extLst>
          </p:cNvPr>
          <p:cNvSpPr/>
          <p:nvPr/>
        </p:nvSpPr>
        <p:spPr>
          <a:xfrm>
            <a:off x="4947568" y="1584028"/>
            <a:ext cx="908290" cy="217062"/>
          </a:xfrm>
          <a:prstGeom prst="rect">
            <a:avLst/>
          </a:prstGeom>
          <a:solidFill>
            <a:srgbClr val="FF0000">
              <a:alpha val="1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81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F1316-87CE-B719-2F5C-E6F32245C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FED1C8-CB43-0ADF-A610-F22C74013E58}"/>
              </a:ext>
            </a:extLst>
          </p:cNvPr>
          <p:cNvSpPr txBox="1"/>
          <p:nvPr/>
        </p:nvSpPr>
        <p:spPr>
          <a:xfrm>
            <a:off x="4882896" y="2624328"/>
            <a:ext cx="281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 with Subquery</a:t>
            </a:r>
          </a:p>
        </p:txBody>
      </p:sp>
    </p:spTree>
    <p:extLst>
      <p:ext uri="{BB962C8B-B14F-4D97-AF65-F5344CB8AC3E}">
        <p14:creationId xmlns:p14="http://schemas.microsoft.com/office/powerpoint/2010/main" val="49633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24162-DD14-8105-0D6E-02F23AE8E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36CA99-EF6A-3A28-BB79-6ABBBE7E6C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8" t="7742" r="1886" b="4066"/>
          <a:stretch/>
        </p:blipFill>
        <p:spPr>
          <a:xfrm>
            <a:off x="6896283" y="2781033"/>
            <a:ext cx="3313472" cy="11469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105A91-C2F6-17B5-8951-A9F447798E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17" t="10078" r="1928" b="4260"/>
          <a:stretch/>
        </p:blipFill>
        <p:spPr>
          <a:xfrm>
            <a:off x="6896284" y="825902"/>
            <a:ext cx="3323303" cy="8655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2F1EB4F-0473-21A4-8E6A-06B9A24AD3BA}"/>
              </a:ext>
            </a:extLst>
          </p:cNvPr>
          <p:cNvSpPr/>
          <p:nvPr/>
        </p:nvSpPr>
        <p:spPr>
          <a:xfrm>
            <a:off x="6886454" y="1135170"/>
            <a:ext cx="1023746" cy="280070"/>
          </a:xfrm>
          <a:prstGeom prst="rect">
            <a:avLst/>
          </a:prstGeom>
          <a:solidFill>
            <a:srgbClr val="FF0000">
              <a:alpha val="1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C057E7-E457-3FBB-B663-763F6B00772E}"/>
              </a:ext>
            </a:extLst>
          </p:cNvPr>
          <p:cNvSpPr/>
          <p:nvPr/>
        </p:nvSpPr>
        <p:spPr>
          <a:xfrm>
            <a:off x="6881538" y="1420754"/>
            <a:ext cx="1028662" cy="275303"/>
          </a:xfrm>
          <a:prstGeom prst="rect">
            <a:avLst/>
          </a:prstGeom>
          <a:solidFill>
            <a:srgbClr val="FF0000">
              <a:alpha val="1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D8BE3-D320-C9C9-6BAE-D9C44F310535}"/>
              </a:ext>
            </a:extLst>
          </p:cNvPr>
          <p:cNvSpPr/>
          <p:nvPr/>
        </p:nvSpPr>
        <p:spPr>
          <a:xfrm>
            <a:off x="6885559" y="3101271"/>
            <a:ext cx="999912" cy="281026"/>
          </a:xfrm>
          <a:prstGeom prst="rect">
            <a:avLst/>
          </a:prstGeom>
          <a:solidFill>
            <a:srgbClr val="FF0000">
              <a:alpha val="1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7FA170-B94D-6D30-E9D2-7A3D153C90D4}"/>
              </a:ext>
            </a:extLst>
          </p:cNvPr>
          <p:cNvSpPr/>
          <p:nvPr/>
        </p:nvSpPr>
        <p:spPr>
          <a:xfrm>
            <a:off x="6886453" y="3656105"/>
            <a:ext cx="1005274" cy="275303"/>
          </a:xfrm>
          <a:prstGeom prst="rect">
            <a:avLst/>
          </a:prstGeom>
          <a:solidFill>
            <a:srgbClr val="FF0000">
              <a:alpha val="1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E5472-355B-3BB3-DE0D-59A8D991F9DE}"/>
              </a:ext>
            </a:extLst>
          </p:cNvPr>
          <p:cNvSpPr txBox="1"/>
          <p:nvPr/>
        </p:nvSpPr>
        <p:spPr>
          <a:xfrm>
            <a:off x="8002563" y="299135"/>
            <a:ext cx="1338828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Emp_tbl_deal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BDAF70-31E3-6682-A252-680F31C7B756}"/>
              </a:ext>
            </a:extLst>
          </p:cNvPr>
          <p:cNvSpPr txBox="1"/>
          <p:nvPr/>
        </p:nvSpPr>
        <p:spPr>
          <a:xfrm>
            <a:off x="7833480" y="2233258"/>
            <a:ext cx="1524776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Emp_tbl_design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985DC4-9FF0-5133-CC69-9855962CA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83" y="1348824"/>
            <a:ext cx="3200146" cy="1060567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907307-47E6-90AF-88BD-19F23C67B3CD}"/>
              </a:ext>
            </a:extLst>
          </p:cNvPr>
          <p:cNvSpPr txBox="1"/>
          <p:nvPr/>
        </p:nvSpPr>
        <p:spPr>
          <a:xfrm>
            <a:off x="673513" y="299885"/>
            <a:ext cx="1159292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OUTER QUERY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7256E84-B548-E6AE-B47E-0FEC0A6F02B0}"/>
              </a:ext>
            </a:extLst>
          </p:cNvPr>
          <p:cNvSpPr/>
          <p:nvPr/>
        </p:nvSpPr>
        <p:spPr>
          <a:xfrm rot="16200000">
            <a:off x="938981" y="781666"/>
            <a:ext cx="565360" cy="260553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ABFB20-10AA-03FE-BF2E-FF8354E13806}"/>
              </a:ext>
            </a:extLst>
          </p:cNvPr>
          <p:cNvSpPr txBox="1"/>
          <p:nvPr/>
        </p:nvSpPr>
        <p:spPr>
          <a:xfrm>
            <a:off x="688261" y="3195483"/>
            <a:ext cx="1127232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INNER QUERY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E36DC62-0C45-BE19-27C4-FF7AB1D6BD02}"/>
              </a:ext>
            </a:extLst>
          </p:cNvPr>
          <p:cNvSpPr/>
          <p:nvPr/>
        </p:nvSpPr>
        <p:spPr>
          <a:xfrm rot="5400000">
            <a:off x="993059" y="2713704"/>
            <a:ext cx="565360" cy="260553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BC3573-AB88-6480-AA9E-B6D8FDBC4203}"/>
              </a:ext>
            </a:extLst>
          </p:cNvPr>
          <p:cNvSpPr/>
          <p:nvPr/>
        </p:nvSpPr>
        <p:spPr>
          <a:xfrm>
            <a:off x="457204" y="1868130"/>
            <a:ext cx="1882873" cy="540772"/>
          </a:xfrm>
          <a:prstGeom prst="rect">
            <a:avLst/>
          </a:prstGeom>
          <a:solidFill>
            <a:srgbClr val="00B050">
              <a:alpha val="21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5B8315-7F18-DFCB-0FE1-5529C0C2D69D}"/>
              </a:ext>
            </a:extLst>
          </p:cNvPr>
          <p:cNvSpPr/>
          <p:nvPr/>
        </p:nvSpPr>
        <p:spPr>
          <a:xfrm>
            <a:off x="1460098" y="1622323"/>
            <a:ext cx="329374" cy="250720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9FB76-E71F-2F10-1BA8-F29A94A74609}"/>
              </a:ext>
            </a:extLst>
          </p:cNvPr>
          <p:cNvSpPr txBox="1"/>
          <p:nvPr/>
        </p:nvSpPr>
        <p:spPr>
          <a:xfrm>
            <a:off x="5968181" y="3146326"/>
            <a:ext cx="742511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100" dirty="0"/>
              <a:t>ELX001 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B9BCE0-EF7F-4803-51D2-AD2F228995B4}"/>
              </a:ext>
            </a:extLst>
          </p:cNvPr>
          <p:cNvSpPr txBox="1"/>
          <p:nvPr/>
        </p:nvSpPr>
        <p:spPr>
          <a:xfrm>
            <a:off x="5973096" y="3662519"/>
            <a:ext cx="742511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100" dirty="0"/>
              <a:t>ELX003 =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70A0CF4-3643-FB4D-B00F-120A7B62E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419549"/>
              </p:ext>
            </p:extLst>
          </p:nvPr>
        </p:nvGraphicFramePr>
        <p:xfrm>
          <a:off x="4539228" y="3266221"/>
          <a:ext cx="8095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525">
                  <a:extLst>
                    <a:ext uri="{9D8B030D-6E8A-4147-A177-3AD203B41FA5}">
                      <a16:colId xmlns:a16="http://schemas.microsoft.com/office/drawing/2014/main" val="3861416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EMP_ID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05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ELX001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22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ELX003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37462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6A8BBFB-0D56-4897-92AF-59ABD977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928473"/>
              </p:ext>
            </p:extLst>
          </p:nvPr>
        </p:nvGraphicFramePr>
        <p:xfrm>
          <a:off x="4200017" y="1589821"/>
          <a:ext cx="775110" cy="88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110">
                  <a:extLst>
                    <a:ext uri="{9D8B030D-6E8A-4147-A177-3AD203B41FA5}">
                      <a16:colId xmlns:a16="http://schemas.microsoft.com/office/drawing/2014/main" val="3861416365"/>
                    </a:ext>
                  </a:extLst>
                </a:gridCol>
              </a:tblGrid>
              <a:tr h="295969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rgbClr val="FFFF00"/>
                          </a:solidFill>
                        </a:rPr>
                        <a:t>EMP_ID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050800"/>
                  </a:ext>
                </a:extLst>
              </a:tr>
              <a:tr h="295969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ELX001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224828"/>
                  </a:ext>
                </a:extLst>
              </a:tr>
              <a:tr h="295969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ELX003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272684"/>
                  </a:ext>
                </a:extLst>
              </a:tr>
            </a:tbl>
          </a:graphicData>
        </a:graphic>
      </p:graphicFrame>
      <p:sp>
        <p:nvSpPr>
          <p:cNvPr id="25" name="Arrow: Right 24">
            <a:extLst>
              <a:ext uri="{FF2B5EF4-FFF2-40B4-BE49-F238E27FC236}">
                <a16:creationId xmlns:a16="http://schemas.microsoft.com/office/drawing/2014/main" id="{24DDB511-FC8E-7952-CFEB-96BB8353CA3E}"/>
              </a:ext>
            </a:extLst>
          </p:cNvPr>
          <p:cNvSpPr/>
          <p:nvPr/>
        </p:nvSpPr>
        <p:spPr>
          <a:xfrm>
            <a:off x="2595719" y="2015613"/>
            <a:ext cx="1337184" cy="285135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984B33-F8B9-6F03-47D0-D7AAC2FFB1D7}"/>
              </a:ext>
            </a:extLst>
          </p:cNvPr>
          <p:cNvSpPr txBox="1"/>
          <p:nvPr/>
        </p:nvSpPr>
        <p:spPr>
          <a:xfrm>
            <a:off x="3829665" y="555522"/>
            <a:ext cx="1794081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Output of INNER QUERY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F5B625A-FCDF-C50E-2D44-E057C646A05F}"/>
              </a:ext>
            </a:extLst>
          </p:cNvPr>
          <p:cNvSpPr/>
          <p:nvPr/>
        </p:nvSpPr>
        <p:spPr>
          <a:xfrm rot="16200000">
            <a:off x="4279491" y="1044683"/>
            <a:ext cx="658766" cy="319542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220402-2D50-84DC-2E7D-C35FC4475C03}"/>
              </a:ext>
            </a:extLst>
          </p:cNvPr>
          <p:cNvCxnSpPr>
            <a:cxnSpLocks/>
            <a:stCxn id="18" idx="1"/>
            <a:endCxn id="21" idx="3"/>
          </p:cNvCxnSpPr>
          <p:nvPr/>
        </p:nvCxnSpPr>
        <p:spPr>
          <a:xfrm flipH="1">
            <a:off x="5348753" y="3277131"/>
            <a:ext cx="619428" cy="545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539D89-AE06-3EF4-DC99-A29F5FEB1C43}"/>
              </a:ext>
            </a:extLst>
          </p:cNvPr>
          <p:cNvCxnSpPr>
            <a:cxnSpLocks/>
          </p:cNvCxnSpPr>
          <p:nvPr/>
        </p:nvCxnSpPr>
        <p:spPr>
          <a:xfrm flipH="1">
            <a:off x="5348748" y="3780503"/>
            <a:ext cx="614516" cy="447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5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368C1-4586-49BC-6742-81796672E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B3F778-BA3C-B8DB-843D-B739F8450127}"/>
              </a:ext>
            </a:extLst>
          </p:cNvPr>
          <p:cNvSpPr txBox="1"/>
          <p:nvPr/>
        </p:nvSpPr>
        <p:spPr>
          <a:xfrm>
            <a:off x="5227025" y="2476844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EXISTS</a:t>
            </a:r>
          </a:p>
        </p:txBody>
      </p:sp>
    </p:spTree>
    <p:extLst>
      <p:ext uri="{BB962C8B-B14F-4D97-AF65-F5344CB8AC3E}">
        <p14:creationId xmlns:p14="http://schemas.microsoft.com/office/powerpoint/2010/main" val="81626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9971B-C387-DFAB-B4A6-3EB91470A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CF2DE9-BB5A-2F50-6388-D74BAC7E7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82" y="1311575"/>
            <a:ext cx="3114853" cy="1305944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5E1FA8-FB59-C7E1-AADA-4BD4ADCFF8B2}"/>
              </a:ext>
            </a:extLst>
          </p:cNvPr>
          <p:cNvSpPr txBox="1"/>
          <p:nvPr/>
        </p:nvSpPr>
        <p:spPr>
          <a:xfrm>
            <a:off x="4832554" y="1932040"/>
            <a:ext cx="540533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954C6-6577-B809-669F-3FE730735B1B}"/>
              </a:ext>
            </a:extLst>
          </p:cNvPr>
          <p:cNvSpPr txBox="1"/>
          <p:nvPr/>
        </p:nvSpPr>
        <p:spPr>
          <a:xfrm>
            <a:off x="4321278" y="811161"/>
            <a:ext cx="1794081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Output of INNER QUERY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130663C-E611-DEBE-3CA3-B5DE44F1E9E4}"/>
              </a:ext>
            </a:extLst>
          </p:cNvPr>
          <p:cNvSpPr/>
          <p:nvPr/>
        </p:nvSpPr>
        <p:spPr>
          <a:xfrm rot="16200000">
            <a:off x="4771104" y="1300322"/>
            <a:ext cx="658766" cy="319542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171935-B421-BEB2-11B2-41E58F241B5F}"/>
              </a:ext>
            </a:extLst>
          </p:cNvPr>
          <p:cNvSpPr/>
          <p:nvPr/>
        </p:nvSpPr>
        <p:spPr>
          <a:xfrm>
            <a:off x="938980" y="1809138"/>
            <a:ext cx="2698955" cy="560436"/>
          </a:xfrm>
          <a:prstGeom prst="rect">
            <a:avLst/>
          </a:prstGeom>
          <a:solidFill>
            <a:srgbClr val="00B050">
              <a:alpha val="21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611252-36AD-9FCA-4D12-32B883B28D6B}"/>
              </a:ext>
            </a:extLst>
          </p:cNvPr>
          <p:cNvSpPr txBox="1"/>
          <p:nvPr/>
        </p:nvSpPr>
        <p:spPr>
          <a:xfrm>
            <a:off x="1538753" y="260558"/>
            <a:ext cx="1159292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OUTER 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837A1DD-8DB6-5C84-0E55-955D615F5BC6}"/>
              </a:ext>
            </a:extLst>
          </p:cNvPr>
          <p:cNvSpPr/>
          <p:nvPr/>
        </p:nvSpPr>
        <p:spPr>
          <a:xfrm rot="16200000">
            <a:off x="1804221" y="742339"/>
            <a:ext cx="565360" cy="260553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B85293-7221-4D8F-E717-C7807E9809CB}"/>
              </a:ext>
            </a:extLst>
          </p:cNvPr>
          <p:cNvSpPr txBox="1"/>
          <p:nvPr/>
        </p:nvSpPr>
        <p:spPr>
          <a:xfrm>
            <a:off x="1445344" y="3244647"/>
            <a:ext cx="1127232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INNER QUERY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7E07A5F-2A6F-CE61-DE40-D7C8D606C84D}"/>
              </a:ext>
            </a:extLst>
          </p:cNvPr>
          <p:cNvSpPr/>
          <p:nvPr/>
        </p:nvSpPr>
        <p:spPr>
          <a:xfrm rot="5400000">
            <a:off x="1750142" y="2762868"/>
            <a:ext cx="565360" cy="260553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678A39-3C82-FCBF-137D-034CF158A35F}"/>
              </a:ext>
            </a:extLst>
          </p:cNvPr>
          <p:cNvSpPr/>
          <p:nvPr/>
        </p:nvSpPr>
        <p:spPr>
          <a:xfrm>
            <a:off x="1135631" y="1582994"/>
            <a:ext cx="624343" cy="226142"/>
          </a:xfrm>
          <a:prstGeom prst="rect">
            <a:avLst/>
          </a:prstGeom>
          <a:solidFill>
            <a:srgbClr val="FF0000">
              <a:alpha val="26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1790EF-8676-5476-00B2-B2438E74AF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98" t="7742" r="1886" b="4066"/>
          <a:stretch/>
        </p:blipFill>
        <p:spPr>
          <a:xfrm>
            <a:off x="7872061" y="1246009"/>
            <a:ext cx="3313472" cy="11469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B9A59F-6286-9032-C169-85B86FB59F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17" t="10078" r="1928" b="4260"/>
          <a:stretch/>
        </p:blipFill>
        <p:spPr>
          <a:xfrm>
            <a:off x="7872061" y="3331935"/>
            <a:ext cx="3323303" cy="8655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DA227CD-DE2B-23B8-6CF3-7190AB8F9C40}"/>
              </a:ext>
            </a:extLst>
          </p:cNvPr>
          <p:cNvSpPr/>
          <p:nvPr/>
        </p:nvSpPr>
        <p:spPr>
          <a:xfrm>
            <a:off x="7862231" y="3641205"/>
            <a:ext cx="1023746" cy="280070"/>
          </a:xfrm>
          <a:prstGeom prst="rect">
            <a:avLst/>
          </a:prstGeom>
          <a:solidFill>
            <a:srgbClr val="FF0000">
              <a:alpha val="1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FC180E-C2F9-0936-44BE-F8A88F326FB8}"/>
              </a:ext>
            </a:extLst>
          </p:cNvPr>
          <p:cNvSpPr/>
          <p:nvPr/>
        </p:nvSpPr>
        <p:spPr>
          <a:xfrm>
            <a:off x="7861337" y="1566247"/>
            <a:ext cx="1025236" cy="275303"/>
          </a:xfrm>
          <a:prstGeom prst="rect">
            <a:avLst/>
          </a:prstGeom>
          <a:solidFill>
            <a:srgbClr val="FF0000">
              <a:alpha val="1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E5B89-D03D-1F76-3C75-B581462DE918}"/>
              </a:ext>
            </a:extLst>
          </p:cNvPr>
          <p:cNvSpPr txBox="1"/>
          <p:nvPr/>
        </p:nvSpPr>
        <p:spPr>
          <a:xfrm>
            <a:off x="9027501" y="2834664"/>
            <a:ext cx="1199367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400" b="0" dirty="0">
                <a:solidFill>
                  <a:srgbClr val="000000"/>
                </a:solidFill>
                <a:effectLst/>
                <a:latin typeface="Menlo"/>
              </a:rPr>
              <a:t>Emp_tbl_deal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F45B1F-7520-731D-4943-3F3FD5051C83}"/>
              </a:ext>
            </a:extLst>
          </p:cNvPr>
          <p:cNvSpPr txBox="1"/>
          <p:nvPr/>
        </p:nvSpPr>
        <p:spPr>
          <a:xfrm>
            <a:off x="8917413" y="737564"/>
            <a:ext cx="1362874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400" b="0" dirty="0">
                <a:solidFill>
                  <a:srgbClr val="000000"/>
                </a:solidFill>
                <a:effectLst/>
                <a:latin typeface="Menlo"/>
              </a:rPr>
              <a:t>Emp_tbl_design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D1D1B6-F884-7F3C-9B0B-7128A1263264}"/>
              </a:ext>
            </a:extLst>
          </p:cNvPr>
          <p:cNvSpPr txBox="1"/>
          <p:nvPr/>
        </p:nvSpPr>
        <p:spPr>
          <a:xfrm>
            <a:off x="6980902" y="3637937"/>
            <a:ext cx="742511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100" dirty="0"/>
              <a:t>ELX001 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E23BDB-96F1-DC18-158F-0DB2B0FB6DD2}"/>
              </a:ext>
            </a:extLst>
          </p:cNvPr>
          <p:cNvSpPr txBox="1"/>
          <p:nvPr/>
        </p:nvSpPr>
        <p:spPr>
          <a:xfrm>
            <a:off x="6076333" y="3637936"/>
            <a:ext cx="540533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6AA15A-2884-8DAF-4F43-6FB4979ED0A2}"/>
              </a:ext>
            </a:extLst>
          </p:cNvPr>
          <p:cNvSpPr txBox="1"/>
          <p:nvPr/>
        </p:nvSpPr>
        <p:spPr>
          <a:xfrm>
            <a:off x="6985818" y="3937823"/>
            <a:ext cx="742511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1100" dirty="0"/>
              <a:t>ELX001 =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A299B19-2B40-ED0B-26E9-6F1F8A622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496299"/>
              </p:ext>
            </p:extLst>
          </p:nvPr>
        </p:nvGraphicFramePr>
        <p:xfrm>
          <a:off x="2897236" y="5122606"/>
          <a:ext cx="3228260" cy="744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525">
                  <a:extLst>
                    <a:ext uri="{9D8B030D-6E8A-4147-A177-3AD203B41FA5}">
                      <a16:colId xmlns:a16="http://schemas.microsoft.com/office/drawing/2014/main" val="3861416365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17399044"/>
                    </a:ext>
                  </a:extLst>
                </a:gridCol>
                <a:gridCol w="1238864">
                  <a:extLst>
                    <a:ext uri="{9D8B030D-6E8A-4147-A177-3AD203B41FA5}">
                      <a16:colId xmlns:a16="http://schemas.microsoft.com/office/drawing/2014/main" val="3356468672"/>
                    </a:ext>
                  </a:extLst>
                </a:gridCol>
              </a:tblGrid>
              <a:tr h="373626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EMP_ID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EMP_Salary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05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ELX001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Naresh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20000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22482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0932122-1628-6DF1-E486-C74C81CE6F06}"/>
              </a:ext>
            </a:extLst>
          </p:cNvPr>
          <p:cNvSpPr txBox="1"/>
          <p:nvPr/>
        </p:nvSpPr>
        <p:spPr>
          <a:xfrm>
            <a:off x="6076333" y="3962402"/>
            <a:ext cx="570990" cy="2616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FALSE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0536677-E3C4-2595-18E9-03E5B42902C9}"/>
              </a:ext>
            </a:extLst>
          </p:cNvPr>
          <p:cNvSpPr/>
          <p:nvPr/>
        </p:nvSpPr>
        <p:spPr>
          <a:xfrm>
            <a:off x="3802625" y="1924670"/>
            <a:ext cx="658766" cy="319542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381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92AB8-F0CB-2472-63E4-B5800FE28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F3AB72-1C8E-A8F2-C2E4-550C7AAA5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82" y="1311575"/>
            <a:ext cx="3114853" cy="1305944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389749-0B9C-D4AC-77BE-74704FAC18C8}"/>
              </a:ext>
            </a:extLst>
          </p:cNvPr>
          <p:cNvSpPr txBox="1"/>
          <p:nvPr/>
        </p:nvSpPr>
        <p:spPr>
          <a:xfrm>
            <a:off x="4606411" y="1971369"/>
            <a:ext cx="599588" cy="276999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FALSE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A1E90-A740-E5F2-7837-83A356DE922F}"/>
              </a:ext>
            </a:extLst>
          </p:cNvPr>
          <p:cNvSpPr/>
          <p:nvPr/>
        </p:nvSpPr>
        <p:spPr>
          <a:xfrm>
            <a:off x="938980" y="1809138"/>
            <a:ext cx="2698955" cy="560436"/>
          </a:xfrm>
          <a:prstGeom prst="rect">
            <a:avLst/>
          </a:prstGeom>
          <a:solidFill>
            <a:srgbClr val="00B050">
              <a:alpha val="21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E927CB-5769-F855-D052-200C8D95143E}"/>
              </a:ext>
            </a:extLst>
          </p:cNvPr>
          <p:cNvSpPr/>
          <p:nvPr/>
        </p:nvSpPr>
        <p:spPr>
          <a:xfrm>
            <a:off x="1135631" y="1582994"/>
            <a:ext cx="624343" cy="226142"/>
          </a:xfrm>
          <a:prstGeom prst="rect">
            <a:avLst/>
          </a:prstGeom>
          <a:solidFill>
            <a:srgbClr val="FF0000">
              <a:alpha val="26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ADC268-FA95-CA12-84DC-37F7E5286E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98" t="7742" r="1886" b="4066"/>
          <a:stretch/>
        </p:blipFill>
        <p:spPr>
          <a:xfrm>
            <a:off x="7872061" y="1246009"/>
            <a:ext cx="3313472" cy="11469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B73174-7EAF-F2DC-FB67-0A133A31885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17" t="10078" r="1928" b="4260"/>
          <a:stretch/>
        </p:blipFill>
        <p:spPr>
          <a:xfrm>
            <a:off x="7872061" y="3331935"/>
            <a:ext cx="3323303" cy="8655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F2EBE0A-0CBB-C2C8-635D-DF8C1ABAE033}"/>
              </a:ext>
            </a:extLst>
          </p:cNvPr>
          <p:cNvSpPr/>
          <p:nvPr/>
        </p:nvSpPr>
        <p:spPr>
          <a:xfrm>
            <a:off x="7861337" y="1851381"/>
            <a:ext cx="1025236" cy="275303"/>
          </a:xfrm>
          <a:prstGeom prst="rect">
            <a:avLst/>
          </a:prstGeom>
          <a:solidFill>
            <a:srgbClr val="FF0000">
              <a:alpha val="19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518057-8F8D-1EAE-FDF2-F69616F3F310}"/>
              </a:ext>
            </a:extLst>
          </p:cNvPr>
          <p:cNvSpPr txBox="1"/>
          <p:nvPr/>
        </p:nvSpPr>
        <p:spPr>
          <a:xfrm>
            <a:off x="9027501" y="2834664"/>
            <a:ext cx="1199367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Emp_tbl_deal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B27BBD-2194-4603-59D8-090618D7DBDC}"/>
              </a:ext>
            </a:extLst>
          </p:cNvPr>
          <p:cNvSpPr txBox="1"/>
          <p:nvPr/>
        </p:nvSpPr>
        <p:spPr>
          <a:xfrm>
            <a:off x="8917413" y="737564"/>
            <a:ext cx="1362874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Emp_tbl_design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D92302-914C-8FB1-E378-461C780E74AD}"/>
              </a:ext>
            </a:extLst>
          </p:cNvPr>
          <p:cNvSpPr txBox="1"/>
          <p:nvPr/>
        </p:nvSpPr>
        <p:spPr>
          <a:xfrm>
            <a:off x="6980902" y="3637937"/>
            <a:ext cx="742511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ELX002 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2AEB47-C3CB-27FB-19CD-4480B72B08F3}"/>
              </a:ext>
            </a:extLst>
          </p:cNvPr>
          <p:cNvSpPr txBox="1"/>
          <p:nvPr/>
        </p:nvSpPr>
        <p:spPr>
          <a:xfrm>
            <a:off x="6076333" y="3637936"/>
            <a:ext cx="570990" cy="2616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FALSE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932EED-E92D-6752-045F-98E1934127DE}"/>
              </a:ext>
            </a:extLst>
          </p:cNvPr>
          <p:cNvSpPr txBox="1"/>
          <p:nvPr/>
        </p:nvSpPr>
        <p:spPr>
          <a:xfrm>
            <a:off x="6985818" y="3937823"/>
            <a:ext cx="742511" cy="2616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ELX002 =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33DA2AD-0743-B243-C478-9B4C34D8289F}"/>
              </a:ext>
            </a:extLst>
          </p:cNvPr>
          <p:cNvGraphicFramePr>
            <a:graphicFrameLocks noGrp="1"/>
          </p:cNvGraphicFramePr>
          <p:nvPr/>
        </p:nvGraphicFramePr>
        <p:xfrm>
          <a:off x="2494114" y="4601497"/>
          <a:ext cx="3228260" cy="1115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525">
                  <a:extLst>
                    <a:ext uri="{9D8B030D-6E8A-4147-A177-3AD203B41FA5}">
                      <a16:colId xmlns:a16="http://schemas.microsoft.com/office/drawing/2014/main" val="3861416365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17399044"/>
                    </a:ext>
                  </a:extLst>
                </a:gridCol>
                <a:gridCol w="1238864">
                  <a:extLst>
                    <a:ext uri="{9D8B030D-6E8A-4147-A177-3AD203B41FA5}">
                      <a16:colId xmlns:a16="http://schemas.microsoft.com/office/drawing/2014/main" val="3356468672"/>
                    </a:ext>
                  </a:extLst>
                </a:gridCol>
              </a:tblGrid>
              <a:tr h="373626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EMP_ID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FF00"/>
                          </a:solidFill>
                        </a:rPr>
                        <a:t>EMP_Salary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05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ELX001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200" dirty="0"/>
                        <a:t>Naresh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/>
                        <a:t>20000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22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IN" sz="12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75314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1611A3B-E64A-230E-262A-B223569EF113}"/>
              </a:ext>
            </a:extLst>
          </p:cNvPr>
          <p:cNvSpPr txBox="1"/>
          <p:nvPr/>
        </p:nvSpPr>
        <p:spPr>
          <a:xfrm>
            <a:off x="6081249" y="3967316"/>
            <a:ext cx="570990" cy="26161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FALSE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4D09F45-8BF5-2407-640A-B5610BE8D956}"/>
              </a:ext>
            </a:extLst>
          </p:cNvPr>
          <p:cNvSpPr/>
          <p:nvPr/>
        </p:nvSpPr>
        <p:spPr>
          <a:xfrm>
            <a:off x="3753464" y="1954167"/>
            <a:ext cx="658766" cy="319542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19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157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Suresh</dc:creator>
  <cp:lastModifiedBy>A Suresh</cp:lastModifiedBy>
  <cp:revision>1</cp:revision>
  <dcterms:created xsi:type="dcterms:W3CDTF">2025-06-22T08:37:37Z</dcterms:created>
  <dcterms:modified xsi:type="dcterms:W3CDTF">2025-06-29T17:14:21Z</dcterms:modified>
</cp:coreProperties>
</file>