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4C859-ED92-4A60-936A-995545564D0B}" v="112" dt="2025-06-21T17:20:47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9EE4C859-ED92-4A60-936A-995545564D0B}"/>
    <pc:docChg chg="undo custSel addSld delSld modSld sldOrd">
      <pc:chgData name="A Suresh" userId="04a47b5c-286d-4451-a903-e2334e9230bd" providerId="ADAL" clId="{9EE4C859-ED92-4A60-936A-995545564D0B}" dt="2025-06-21T17:23:07.934" v="2578" actId="14100"/>
      <pc:docMkLst>
        <pc:docMk/>
      </pc:docMkLst>
      <pc:sldChg chg="delSp add del mod">
        <pc:chgData name="A Suresh" userId="04a47b5c-286d-4451-a903-e2334e9230bd" providerId="ADAL" clId="{9EE4C859-ED92-4A60-936A-995545564D0B}" dt="2025-06-21T17:18:06.787" v="2374" actId="47"/>
        <pc:sldMkLst>
          <pc:docMk/>
          <pc:sldMk cId="858684058" sldId="256"/>
        </pc:sldMkLst>
        <pc:spChg chg="del">
          <ac:chgData name="A Suresh" userId="04a47b5c-286d-4451-a903-e2334e9230bd" providerId="ADAL" clId="{9EE4C859-ED92-4A60-936A-995545564D0B}" dt="2025-06-21T17:17:46.475" v="2373" actId="478"/>
          <ac:spMkLst>
            <pc:docMk/>
            <pc:sldMk cId="858684058" sldId="256"/>
            <ac:spMk id="20" creationId="{1F2110BA-1148-8E1C-AB96-58A8745EDB2A}"/>
          </ac:spMkLst>
        </pc:spChg>
      </pc:sldChg>
      <pc:sldChg chg="addSp delSp modSp new del mod">
        <pc:chgData name="A Suresh" userId="04a47b5c-286d-4451-a903-e2334e9230bd" providerId="ADAL" clId="{9EE4C859-ED92-4A60-936A-995545564D0B}" dt="2025-06-21T08:14:21.009" v="1721" actId="2696"/>
        <pc:sldMkLst>
          <pc:docMk/>
          <pc:sldMk cId="2560000453" sldId="256"/>
        </pc:sldMkLst>
      </pc:sldChg>
      <pc:sldChg chg="addSp delSp modSp new mod">
        <pc:chgData name="A Suresh" userId="04a47b5c-286d-4451-a903-e2334e9230bd" providerId="ADAL" clId="{9EE4C859-ED92-4A60-936A-995545564D0B}" dt="2025-06-21T17:12:21.612" v="2230" actId="478"/>
        <pc:sldMkLst>
          <pc:docMk/>
          <pc:sldMk cId="106972985" sldId="257"/>
        </pc:sldMkLst>
        <pc:spChg chg="add mod">
          <ac:chgData name="A Suresh" userId="04a47b5c-286d-4451-a903-e2334e9230bd" providerId="ADAL" clId="{9EE4C859-ED92-4A60-936A-995545564D0B}" dt="2025-06-11T12:34:58.801" v="481" actId="14100"/>
          <ac:spMkLst>
            <pc:docMk/>
            <pc:sldMk cId="106972985" sldId="257"/>
            <ac:spMk id="2" creationId="{CB41AB0B-D9DE-60F5-9BD9-B40935968F8A}"/>
          </ac:spMkLst>
        </pc:spChg>
        <pc:spChg chg="add mod">
          <ac:chgData name="A Suresh" userId="04a47b5c-286d-4451-a903-e2334e9230bd" providerId="ADAL" clId="{9EE4C859-ED92-4A60-936A-995545564D0B}" dt="2025-06-11T12:35:28.536" v="486" actId="207"/>
          <ac:spMkLst>
            <pc:docMk/>
            <pc:sldMk cId="106972985" sldId="257"/>
            <ac:spMk id="3" creationId="{1F2DC546-DD4F-C6D0-F5C4-18E44BFA1F6E}"/>
          </ac:spMkLst>
        </pc:spChg>
        <pc:spChg chg="add del mod">
          <ac:chgData name="A Suresh" userId="04a47b5c-286d-4451-a903-e2334e9230bd" providerId="ADAL" clId="{9EE4C859-ED92-4A60-936A-995545564D0B}" dt="2025-06-21T17:12:21.612" v="2230" actId="478"/>
          <ac:spMkLst>
            <pc:docMk/>
            <pc:sldMk cId="106972985" sldId="257"/>
            <ac:spMk id="4" creationId="{8044B624-D0F4-1AAE-F468-F628E83B40FE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5" creationId="{AD59E673-A054-E25B-D5F1-EDE5CA1C0FFC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7" creationId="{0C9A5369-C929-E6DF-AF6D-E2E4E5645E2B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1" creationId="{1E953412-05E2-D71A-1E0A-4C5AA3F158C2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2" creationId="{6A5A96CC-4D3A-4F3B-8E5E-9C8C2E63485B}"/>
          </ac:spMkLst>
        </pc:spChg>
        <pc:spChg chg="add mod">
          <ac:chgData name="A Suresh" userId="04a47b5c-286d-4451-a903-e2334e9230bd" providerId="ADAL" clId="{9EE4C859-ED92-4A60-936A-995545564D0B}" dt="2025-06-11T06:27:13.535" v="340" actId="1036"/>
          <ac:spMkLst>
            <pc:docMk/>
            <pc:sldMk cId="106972985" sldId="257"/>
            <ac:spMk id="13" creationId="{884F3319-8FB1-F2A3-81BF-27939821547E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4" creationId="{842EF5B5-A287-7E44-EA75-93E065956976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5" creationId="{3AAFE367-D5DA-4CB0-10E3-8F183688C6FC}"/>
          </ac:spMkLst>
        </pc:spChg>
        <pc:spChg chg="add mod">
          <ac:chgData name="A Suresh" userId="04a47b5c-286d-4451-a903-e2334e9230bd" providerId="ADAL" clId="{9EE4C859-ED92-4A60-936A-995545564D0B}" dt="2025-06-11T13:01:37.166" v="593" actId="207"/>
          <ac:spMkLst>
            <pc:docMk/>
            <pc:sldMk cId="106972985" sldId="257"/>
            <ac:spMk id="16" creationId="{AFC426AA-66C8-CCAC-2DE6-3FF93DBC4F5A}"/>
          </ac:spMkLst>
        </pc:spChg>
        <pc:spChg chg="add mod">
          <ac:chgData name="A Suresh" userId="04a47b5c-286d-4451-a903-e2334e9230bd" providerId="ADAL" clId="{9EE4C859-ED92-4A60-936A-995545564D0B}" dt="2025-06-11T13:01:47.346" v="597" actId="1035"/>
          <ac:spMkLst>
            <pc:docMk/>
            <pc:sldMk cId="106972985" sldId="257"/>
            <ac:spMk id="17" creationId="{954A9594-9AD1-E09E-F54A-25133DF74013}"/>
          </ac:spMkLst>
        </pc:spChg>
        <pc:picChg chg="add mod modCrop">
          <ac:chgData name="A Suresh" userId="04a47b5c-286d-4451-a903-e2334e9230bd" providerId="ADAL" clId="{9EE4C859-ED92-4A60-936A-995545564D0B}" dt="2025-06-11T12:34:32.976" v="479" actId="1035"/>
          <ac:picMkLst>
            <pc:docMk/>
            <pc:sldMk cId="106972985" sldId="257"/>
            <ac:picMk id="6" creationId="{D7CAA47D-9A2B-308A-88C6-66F5FE67D67D}"/>
          </ac:picMkLst>
        </pc:picChg>
        <pc:picChg chg="add mod modCrop">
          <ac:chgData name="A Suresh" userId="04a47b5c-286d-4451-a903-e2334e9230bd" providerId="ADAL" clId="{9EE4C859-ED92-4A60-936A-995545564D0B}" dt="2025-06-11T13:05:25.955" v="598" actId="732"/>
          <ac:picMkLst>
            <pc:docMk/>
            <pc:sldMk cId="106972985" sldId="257"/>
            <ac:picMk id="8" creationId="{CDF768AC-F064-E291-D9BA-E0A82AF02114}"/>
          </ac:picMkLst>
        </pc:picChg>
        <pc:picChg chg="add mod">
          <ac:chgData name="A Suresh" userId="04a47b5c-286d-4451-a903-e2334e9230bd" providerId="ADAL" clId="{9EE4C859-ED92-4A60-936A-995545564D0B}" dt="2025-06-11T13:05:42.427" v="624" actId="1036"/>
          <ac:picMkLst>
            <pc:docMk/>
            <pc:sldMk cId="106972985" sldId="257"/>
            <ac:picMk id="9" creationId="{9F73C137-17C9-8536-3674-3228E4DC3281}"/>
          </ac:picMkLst>
        </pc:picChg>
        <pc:picChg chg="add mod">
          <ac:chgData name="A Suresh" userId="04a47b5c-286d-4451-a903-e2334e9230bd" providerId="ADAL" clId="{9EE4C859-ED92-4A60-936A-995545564D0B}" dt="2025-06-11T13:05:42.427" v="624" actId="1036"/>
          <ac:picMkLst>
            <pc:docMk/>
            <pc:sldMk cId="106972985" sldId="257"/>
            <ac:picMk id="10" creationId="{6E4E1B0B-3CFB-F840-F8AF-341A80150DF8}"/>
          </ac:picMkLst>
        </pc:picChg>
      </pc:sldChg>
      <pc:sldChg chg="addSp modSp add mod">
        <pc:chgData name="A Suresh" userId="04a47b5c-286d-4451-a903-e2334e9230bd" providerId="ADAL" clId="{9EE4C859-ED92-4A60-936A-995545564D0B}" dt="2025-06-11T13:15:55.052" v="673" actId="14100"/>
        <pc:sldMkLst>
          <pc:docMk/>
          <pc:sldMk cId="1493971572" sldId="258"/>
        </pc:sldMkLst>
        <pc:spChg chg="add mod">
          <ac:chgData name="A Suresh" userId="04a47b5c-286d-4451-a903-e2334e9230bd" providerId="ADAL" clId="{9EE4C859-ED92-4A60-936A-995545564D0B}" dt="2025-06-11T13:15:55.052" v="673" actId="14100"/>
          <ac:spMkLst>
            <pc:docMk/>
            <pc:sldMk cId="1493971572" sldId="258"/>
            <ac:spMk id="2" creationId="{EA8A1A1F-44FD-1705-4FEE-4299F5C9A1FE}"/>
          </ac:spMkLst>
        </pc:spChg>
        <pc:spChg chg="add mod">
          <ac:chgData name="A Suresh" userId="04a47b5c-286d-4451-a903-e2334e9230bd" providerId="ADAL" clId="{9EE4C859-ED92-4A60-936A-995545564D0B}" dt="2025-06-11T13:14:29.909" v="655" actId="207"/>
          <ac:spMkLst>
            <pc:docMk/>
            <pc:sldMk cId="1493971572" sldId="258"/>
            <ac:spMk id="4" creationId="{7AF44C46-54A7-2C60-4A60-9615DE65E5B9}"/>
          </ac:spMkLst>
        </pc:spChg>
        <pc:spChg chg="add mod">
          <ac:chgData name="A Suresh" userId="04a47b5c-286d-4451-a903-e2334e9230bd" providerId="ADAL" clId="{9EE4C859-ED92-4A60-936A-995545564D0B}" dt="2025-06-11T06:29:42.415" v="427" actId="1036"/>
          <ac:spMkLst>
            <pc:docMk/>
            <pc:sldMk cId="1493971572" sldId="258"/>
            <ac:spMk id="6" creationId="{AE526664-18F3-BC95-E58D-872E03D2E5A4}"/>
          </ac:spMkLst>
        </pc:spChg>
        <pc:spChg chg="add mod">
          <ac:chgData name="A Suresh" userId="04a47b5c-286d-4451-a903-e2334e9230bd" providerId="ADAL" clId="{9EE4C859-ED92-4A60-936A-995545564D0B}" dt="2025-06-11T06:29:48.956" v="432" actId="1035"/>
          <ac:spMkLst>
            <pc:docMk/>
            <pc:sldMk cId="1493971572" sldId="258"/>
            <ac:spMk id="8" creationId="{BC2C088B-7655-2F11-D601-CBBC1952853B}"/>
          </ac:spMkLst>
        </pc:spChg>
        <pc:spChg chg="add mod">
          <ac:chgData name="A Suresh" userId="04a47b5c-286d-4451-a903-e2334e9230bd" providerId="ADAL" clId="{9EE4C859-ED92-4A60-936A-995545564D0B}" dt="2025-06-11T13:15:09.975" v="662" actId="207"/>
          <ac:spMkLst>
            <pc:docMk/>
            <pc:sldMk cId="1493971572" sldId="258"/>
            <ac:spMk id="9" creationId="{1E0F3C00-6826-1694-FE45-7A514053C90D}"/>
          </ac:spMkLst>
        </pc:spChg>
        <pc:spChg chg="add mod">
          <ac:chgData name="A Suresh" userId="04a47b5c-286d-4451-a903-e2334e9230bd" providerId="ADAL" clId="{9EE4C859-ED92-4A60-936A-995545564D0B}" dt="2025-06-11T13:15:30.427" v="671" actId="14100"/>
          <ac:spMkLst>
            <pc:docMk/>
            <pc:sldMk cId="1493971572" sldId="258"/>
            <ac:spMk id="10" creationId="{19535903-F849-3DEA-8ECF-E91EB692DF7E}"/>
          </ac:spMkLst>
        </pc:spChg>
        <pc:picChg chg="add mod modCrop">
          <ac:chgData name="A Suresh" userId="04a47b5c-286d-4451-a903-e2334e9230bd" providerId="ADAL" clId="{9EE4C859-ED92-4A60-936A-995545564D0B}" dt="2025-06-11T06:29:42.415" v="427" actId="1036"/>
          <ac:picMkLst>
            <pc:docMk/>
            <pc:sldMk cId="1493971572" sldId="258"/>
            <ac:picMk id="3" creationId="{71312D4F-518F-F8DC-5C04-DC85F80154DD}"/>
          </ac:picMkLst>
        </pc:picChg>
        <pc:picChg chg="add mod">
          <ac:chgData name="A Suresh" userId="04a47b5c-286d-4451-a903-e2334e9230bd" providerId="ADAL" clId="{9EE4C859-ED92-4A60-936A-995545564D0B}" dt="2025-06-11T06:29:50.686" v="435" actId="1036"/>
          <ac:picMkLst>
            <pc:docMk/>
            <pc:sldMk cId="1493971572" sldId="258"/>
            <ac:picMk id="5" creationId="{78011EF2-46E3-6947-7711-C0C4620CEEAB}"/>
          </ac:picMkLst>
        </pc:picChg>
        <pc:picChg chg="add mod">
          <ac:chgData name="A Suresh" userId="04a47b5c-286d-4451-a903-e2334e9230bd" providerId="ADAL" clId="{9EE4C859-ED92-4A60-936A-995545564D0B}" dt="2025-06-11T13:15:43.831" v="672" actId="692"/>
          <ac:picMkLst>
            <pc:docMk/>
            <pc:sldMk cId="1493971572" sldId="258"/>
            <ac:picMk id="7" creationId="{ED0432FE-8856-E68A-E97C-ED347F76C6E7}"/>
          </ac:picMkLst>
        </pc:picChg>
      </pc:sldChg>
      <pc:sldChg chg="addSp delSp modSp add del mod ord">
        <pc:chgData name="A Suresh" userId="04a47b5c-286d-4451-a903-e2334e9230bd" providerId="ADAL" clId="{9EE4C859-ED92-4A60-936A-995545564D0B}" dt="2025-06-21T17:17:24.086" v="2372" actId="47"/>
        <pc:sldMkLst>
          <pc:docMk/>
          <pc:sldMk cId="3779779323" sldId="259"/>
        </pc:sldMkLst>
      </pc:sldChg>
      <pc:sldChg chg="addSp delSp modSp new del mod">
        <pc:chgData name="A Suresh" userId="04a47b5c-286d-4451-a903-e2334e9230bd" providerId="ADAL" clId="{9EE4C859-ED92-4A60-936A-995545564D0B}" dt="2025-06-19T08:46:22.507" v="1235" actId="2696"/>
        <pc:sldMkLst>
          <pc:docMk/>
          <pc:sldMk cId="665029956" sldId="260"/>
        </pc:sldMkLst>
      </pc:sldChg>
      <pc:sldChg chg="addSp delSp modSp new mod">
        <pc:chgData name="A Suresh" userId="04a47b5c-286d-4451-a903-e2334e9230bd" providerId="ADAL" clId="{9EE4C859-ED92-4A60-936A-995545564D0B}" dt="2025-06-21T17:22:30.153" v="2576" actId="1076"/>
        <pc:sldMkLst>
          <pc:docMk/>
          <pc:sldMk cId="1418630131" sldId="260"/>
        </pc:sldMkLst>
        <pc:spChg chg="del">
          <ac:chgData name="A Suresh" userId="04a47b5c-286d-4451-a903-e2334e9230bd" providerId="ADAL" clId="{9EE4C859-ED92-4A60-936A-995545564D0B}" dt="2025-06-20T18:24:40.678" v="1237" actId="478"/>
          <ac:spMkLst>
            <pc:docMk/>
            <pc:sldMk cId="1418630131" sldId="260"/>
            <ac:spMk id="2" creationId="{6824CD20-AD7E-A0DF-2428-1F87F3F569D2}"/>
          </ac:spMkLst>
        </pc:spChg>
        <pc:spChg chg="del">
          <ac:chgData name="A Suresh" userId="04a47b5c-286d-4451-a903-e2334e9230bd" providerId="ADAL" clId="{9EE4C859-ED92-4A60-936A-995545564D0B}" dt="2025-06-20T18:24:40.678" v="1237" actId="478"/>
          <ac:spMkLst>
            <pc:docMk/>
            <pc:sldMk cId="1418630131" sldId="260"/>
            <ac:spMk id="3" creationId="{D4E4659D-8F88-2AA6-7BA9-D07341357971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4" creationId="{40814386-70DD-E509-9085-1FB44F1135C1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5" creationId="{BA4761CE-AF36-B6E5-7A8B-AC8D28FBABE3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6" creationId="{2BF151CE-1755-EC01-C91A-F3E93601547D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7" creationId="{0A54C5F5-71E4-9A5A-718E-387105F40E69}"/>
          </ac:spMkLst>
        </pc:spChg>
        <pc:spChg chg="add del mod">
          <ac:chgData name="A Suresh" userId="04a47b5c-286d-4451-a903-e2334e9230bd" providerId="ADAL" clId="{9EE4C859-ED92-4A60-936A-995545564D0B}" dt="2025-06-21T07:48:13.298" v="1253" actId="478"/>
          <ac:spMkLst>
            <pc:docMk/>
            <pc:sldMk cId="1418630131" sldId="260"/>
            <ac:spMk id="8" creationId="{62F16C0E-35DA-80A0-C297-06157B69DAC1}"/>
          </ac:spMkLst>
        </pc:spChg>
        <pc:spChg chg="add del mod">
          <ac:chgData name="A Suresh" userId="04a47b5c-286d-4451-a903-e2334e9230bd" providerId="ADAL" clId="{9EE4C859-ED92-4A60-936A-995545564D0B}" dt="2025-06-21T07:48:12.396" v="1252" actId="478"/>
          <ac:spMkLst>
            <pc:docMk/>
            <pc:sldMk cId="1418630131" sldId="260"/>
            <ac:spMk id="9" creationId="{CA912B15-0CED-FB4D-7988-25009A867369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11" creationId="{3CB64E55-4FD5-E155-EB47-25B6A5AB9E45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12" creationId="{2E597395-97D6-CB89-BC48-C30C6B640606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13" creationId="{13B169AE-DF1F-951F-C356-3EC0FAED5D2D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14" creationId="{AEC98EF6-6CE8-1459-6F46-6D1D101DAF55}"/>
          </ac:spMkLst>
        </pc:spChg>
        <pc:spChg chg="add mod">
          <ac:chgData name="A Suresh" userId="04a47b5c-286d-4451-a903-e2334e9230bd" providerId="ADAL" clId="{9EE4C859-ED92-4A60-936A-995545564D0B}" dt="2025-06-21T17:18:56.102" v="2451" actId="1038"/>
          <ac:spMkLst>
            <pc:docMk/>
            <pc:sldMk cId="1418630131" sldId="260"/>
            <ac:spMk id="16" creationId="{6A863E5B-88B2-1E3F-260C-5911D2F20EB5}"/>
          </ac:spMkLst>
        </pc:spChg>
        <pc:spChg chg="add mod">
          <ac:chgData name="A Suresh" userId="04a47b5c-286d-4451-a903-e2334e9230bd" providerId="ADAL" clId="{9EE4C859-ED92-4A60-936A-995545564D0B}" dt="2025-06-21T17:22:30.153" v="2576" actId="1076"/>
          <ac:spMkLst>
            <pc:docMk/>
            <pc:sldMk cId="1418630131" sldId="260"/>
            <ac:spMk id="17" creationId="{9B017B17-A436-0B63-DEA9-C2FF15FDDDB2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18" creationId="{226EE498-AFDB-8C4F-19F7-A736D736FF8A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19" creationId="{7B0BB9B4-D212-7AE5-19C1-601BAD89373E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20" creationId="{26D62AEA-F49D-85BF-2442-D58086401772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21" creationId="{2BCEB0E4-4059-149B-7082-8E4EB09E1D27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22" creationId="{28703A8E-1201-8776-6484-723558A714F4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23" creationId="{9AD87BB0-60CF-36CF-DC10-57385F3D412A}"/>
          </ac:spMkLst>
        </pc:spChg>
        <pc:spChg chg="add mod">
          <ac:chgData name="A Suresh" userId="04a47b5c-286d-4451-a903-e2334e9230bd" providerId="ADAL" clId="{9EE4C859-ED92-4A60-936A-995545564D0B}" dt="2025-06-21T17:22:17.399" v="2574" actId="1037"/>
          <ac:spMkLst>
            <pc:docMk/>
            <pc:sldMk cId="1418630131" sldId="260"/>
            <ac:spMk id="24" creationId="{6E7AD8AC-882A-0EE4-FDDF-8FB1A8EC8624}"/>
          </ac:spMkLst>
        </pc:spChg>
        <pc:graphicFrameChg chg="add mod modGraphic">
          <ac:chgData name="A Suresh" userId="04a47b5c-286d-4451-a903-e2334e9230bd" providerId="ADAL" clId="{9EE4C859-ED92-4A60-936A-995545564D0B}" dt="2025-06-21T17:22:25.663" v="2575" actId="1076"/>
          <ac:graphicFrameMkLst>
            <pc:docMk/>
            <pc:sldMk cId="1418630131" sldId="260"/>
            <ac:graphicFrameMk id="15" creationId="{044885EB-4078-CB50-BE8A-AE0BE9E3EAF6}"/>
          </ac:graphicFrameMkLst>
        </pc:graphicFrameChg>
        <pc:picChg chg="add mod">
          <ac:chgData name="A Suresh" userId="04a47b5c-286d-4451-a903-e2334e9230bd" providerId="ADAL" clId="{9EE4C859-ED92-4A60-936A-995545564D0B}" dt="2025-06-21T17:18:56.102" v="2451" actId="1038"/>
          <ac:picMkLst>
            <pc:docMk/>
            <pc:sldMk cId="1418630131" sldId="260"/>
            <ac:picMk id="2" creationId="{CAD3266E-BEAC-0F61-E513-5726D04B0446}"/>
          </ac:picMkLst>
        </pc:picChg>
        <pc:picChg chg="add mod">
          <ac:chgData name="A Suresh" userId="04a47b5c-286d-4451-a903-e2334e9230bd" providerId="ADAL" clId="{9EE4C859-ED92-4A60-936A-995545564D0B}" dt="2025-06-21T17:18:56.102" v="2451" actId="1038"/>
          <ac:picMkLst>
            <pc:docMk/>
            <pc:sldMk cId="1418630131" sldId="260"/>
            <ac:picMk id="3" creationId="{A9888ED6-A145-6577-A4E6-33C803A3E679}"/>
          </ac:picMkLst>
        </pc:picChg>
        <pc:picChg chg="add mod">
          <ac:chgData name="A Suresh" userId="04a47b5c-286d-4451-a903-e2334e9230bd" providerId="ADAL" clId="{9EE4C859-ED92-4A60-936A-995545564D0B}" dt="2025-06-21T17:22:17.399" v="2574" actId="1037"/>
          <ac:picMkLst>
            <pc:docMk/>
            <pc:sldMk cId="1418630131" sldId="260"/>
            <ac:picMk id="10" creationId="{88353B95-576E-D434-F570-7AD528240E2E}"/>
          </ac:picMkLst>
        </pc:picChg>
      </pc:sldChg>
      <pc:sldChg chg="addSp delSp modSp add mod">
        <pc:chgData name="A Suresh" userId="04a47b5c-286d-4451-a903-e2334e9230bd" providerId="ADAL" clId="{9EE4C859-ED92-4A60-936A-995545564D0B}" dt="2025-06-21T08:08:48.723" v="1571" actId="242"/>
        <pc:sldMkLst>
          <pc:docMk/>
          <pc:sldMk cId="4089824469" sldId="261"/>
        </pc:sldMkLst>
        <pc:spChg chg="add mod">
          <ac:chgData name="A Suresh" userId="04a47b5c-286d-4451-a903-e2334e9230bd" providerId="ADAL" clId="{9EE4C859-ED92-4A60-936A-995545564D0B}" dt="2025-06-21T08:00:47.183" v="1444"/>
          <ac:spMkLst>
            <pc:docMk/>
            <pc:sldMk cId="4089824469" sldId="261"/>
            <ac:spMk id="4" creationId="{A210BF25-656A-B45D-F8C3-1BA777B731E7}"/>
          </ac:spMkLst>
        </pc:spChg>
        <pc:spChg chg="add mod">
          <ac:chgData name="A Suresh" userId="04a47b5c-286d-4451-a903-e2334e9230bd" providerId="ADAL" clId="{9EE4C859-ED92-4A60-936A-995545564D0B}" dt="2025-06-21T08:00:47.183" v="1444"/>
          <ac:spMkLst>
            <pc:docMk/>
            <pc:sldMk cId="4089824469" sldId="261"/>
            <ac:spMk id="5" creationId="{EC7EACA6-E387-E723-4970-F4ACE551E743}"/>
          </ac:spMkLst>
        </pc:spChg>
        <pc:spChg chg="add del mod">
          <ac:chgData name="A Suresh" userId="04a47b5c-286d-4451-a903-e2334e9230bd" providerId="ADAL" clId="{9EE4C859-ED92-4A60-936A-995545564D0B}" dt="2025-06-21T08:01:15.763" v="1458" actId="478"/>
          <ac:spMkLst>
            <pc:docMk/>
            <pc:sldMk cId="4089824469" sldId="261"/>
            <ac:spMk id="6" creationId="{2F92894C-40DD-B193-A293-93EC45AFC6C9}"/>
          </ac:spMkLst>
        </pc:spChg>
        <pc:spChg chg="add mod">
          <ac:chgData name="A Suresh" userId="04a47b5c-286d-4451-a903-e2334e9230bd" providerId="ADAL" clId="{9EE4C859-ED92-4A60-936A-995545564D0B}" dt="2025-06-21T08:01:10.121" v="1457" actId="1035"/>
          <ac:spMkLst>
            <pc:docMk/>
            <pc:sldMk cId="4089824469" sldId="261"/>
            <ac:spMk id="7" creationId="{020A4730-AFB0-F9EA-9659-06058496F24B}"/>
          </ac:spMkLst>
        </pc:spChg>
        <pc:spChg chg="add mod">
          <ac:chgData name="A Suresh" userId="04a47b5c-286d-4451-a903-e2334e9230bd" providerId="ADAL" clId="{9EE4C859-ED92-4A60-936A-995545564D0B}" dt="2025-06-21T08:00:47.183" v="1444"/>
          <ac:spMkLst>
            <pc:docMk/>
            <pc:sldMk cId="4089824469" sldId="261"/>
            <ac:spMk id="9" creationId="{96C2B9B0-2E07-43B7-7551-541E427DE885}"/>
          </ac:spMkLst>
        </pc:spChg>
        <pc:spChg chg="add mod">
          <ac:chgData name="A Suresh" userId="04a47b5c-286d-4451-a903-e2334e9230bd" providerId="ADAL" clId="{9EE4C859-ED92-4A60-936A-995545564D0B}" dt="2025-06-21T08:05:35.524" v="1540" actId="255"/>
          <ac:spMkLst>
            <pc:docMk/>
            <pc:sldMk cId="4089824469" sldId="261"/>
            <ac:spMk id="10" creationId="{96379D22-F6EB-4A99-E5EB-1319A90F63CE}"/>
          </ac:spMkLst>
        </pc:spChg>
        <pc:spChg chg="add mod">
          <ac:chgData name="A Suresh" userId="04a47b5c-286d-4451-a903-e2334e9230bd" providerId="ADAL" clId="{9EE4C859-ED92-4A60-936A-995545564D0B}" dt="2025-06-21T08:06:00.238" v="1553" actId="1036"/>
          <ac:spMkLst>
            <pc:docMk/>
            <pc:sldMk cId="4089824469" sldId="261"/>
            <ac:spMk id="11" creationId="{45D025A4-EB67-FE9F-E1A8-8E74E24481D3}"/>
          </ac:spMkLst>
        </pc:spChg>
        <pc:spChg chg="add mod">
          <ac:chgData name="A Suresh" userId="04a47b5c-286d-4451-a903-e2334e9230bd" providerId="ADAL" clId="{9EE4C859-ED92-4A60-936A-995545564D0B}" dt="2025-06-21T08:01:50.785" v="1466"/>
          <ac:spMkLst>
            <pc:docMk/>
            <pc:sldMk cId="4089824469" sldId="261"/>
            <ac:spMk id="12" creationId="{EBEE4F88-BDCA-4170-D7B6-45F36E6A450F}"/>
          </ac:spMkLst>
        </pc:spChg>
        <pc:spChg chg="add mod">
          <ac:chgData name="A Suresh" userId="04a47b5c-286d-4451-a903-e2334e9230bd" providerId="ADAL" clId="{9EE4C859-ED92-4A60-936A-995545564D0B}" dt="2025-06-21T08:01:40.758" v="1465"/>
          <ac:spMkLst>
            <pc:docMk/>
            <pc:sldMk cId="4089824469" sldId="261"/>
            <ac:spMk id="14" creationId="{2173FD5D-3D3D-D183-E962-814494072BDF}"/>
          </ac:spMkLst>
        </pc:spChg>
        <pc:spChg chg="add mod">
          <ac:chgData name="A Suresh" userId="04a47b5c-286d-4451-a903-e2334e9230bd" providerId="ADAL" clId="{9EE4C859-ED92-4A60-936A-995545564D0B}" dt="2025-06-21T08:05:47.028" v="1542" actId="1076"/>
          <ac:spMkLst>
            <pc:docMk/>
            <pc:sldMk cId="4089824469" sldId="261"/>
            <ac:spMk id="15" creationId="{1426F39D-EE78-0956-6734-DB58CB490161}"/>
          </ac:spMkLst>
        </pc:spChg>
        <pc:graphicFrameChg chg="modGraphic">
          <ac:chgData name="A Suresh" userId="04a47b5c-286d-4451-a903-e2334e9230bd" providerId="ADAL" clId="{9EE4C859-ED92-4A60-936A-995545564D0B}" dt="2025-06-21T08:08:48.723" v="1571" actId="242"/>
          <ac:graphicFrameMkLst>
            <pc:docMk/>
            <pc:sldMk cId="4089824469" sldId="261"/>
            <ac:graphicFrameMk id="13" creationId="{77BF3933-A4FE-1290-34BA-4135F4A93105}"/>
          </ac:graphicFrameMkLst>
        </pc:graphicFrameChg>
        <pc:picChg chg="add mod">
          <ac:chgData name="A Suresh" userId="04a47b5c-286d-4451-a903-e2334e9230bd" providerId="ADAL" clId="{9EE4C859-ED92-4A60-936A-995545564D0B}" dt="2025-06-21T08:00:47.183" v="1444"/>
          <ac:picMkLst>
            <pc:docMk/>
            <pc:sldMk cId="4089824469" sldId="261"/>
            <ac:picMk id="2" creationId="{A63A0F28-2246-44BA-8780-6250A884180E}"/>
          </ac:picMkLst>
        </pc:picChg>
        <pc:picChg chg="add mod">
          <ac:chgData name="A Suresh" userId="04a47b5c-286d-4451-a903-e2334e9230bd" providerId="ADAL" clId="{9EE4C859-ED92-4A60-936A-995545564D0B}" dt="2025-06-21T08:00:47.183" v="1444"/>
          <ac:picMkLst>
            <pc:docMk/>
            <pc:sldMk cId="4089824469" sldId="261"/>
            <ac:picMk id="3" creationId="{A7841433-735E-A5A3-E046-C7D87E191DF6}"/>
          </ac:picMkLst>
        </pc:picChg>
      </pc:sldChg>
      <pc:sldChg chg="addSp delSp modSp add mod">
        <pc:chgData name="A Suresh" userId="04a47b5c-286d-4451-a903-e2334e9230bd" providerId="ADAL" clId="{9EE4C859-ED92-4A60-936A-995545564D0B}" dt="2025-06-21T08:09:13.950" v="1574" actId="2161"/>
        <pc:sldMkLst>
          <pc:docMk/>
          <pc:sldMk cId="189678552" sldId="262"/>
        </pc:sldMkLst>
        <pc:spChg chg="add mod">
          <ac:chgData name="A Suresh" userId="04a47b5c-286d-4451-a903-e2334e9230bd" providerId="ADAL" clId="{9EE4C859-ED92-4A60-936A-995545564D0B}" dt="2025-06-21T08:04:18.273" v="1507"/>
          <ac:spMkLst>
            <pc:docMk/>
            <pc:sldMk cId="189678552" sldId="262"/>
            <ac:spMk id="4" creationId="{EDCE0E43-2EF0-F51C-CDBF-C7A43AEDAF6C}"/>
          </ac:spMkLst>
        </pc:spChg>
        <pc:spChg chg="add mod">
          <ac:chgData name="A Suresh" userId="04a47b5c-286d-4451-a903-e2334e9230bd" providerId="ADAL" clId="{9EE4C859-ED92-4A60-936A-995545564D0B}" dt="2025-06-21T08:04:18.273" v="1507"/>
          <ac:spMkLst>
            <pc:docMk/>
            <pc:sldMk cId="189678552" sldId="262"/>
            <ac:spMk id="5" creationId="{4C92534F-E5EC-23E1-BCA2-59AEE19C2CFD}"/>
          </ac:spMkLst>
        </pc:spChg>
        <pc:spChg chg="add mod">
          <ac:chgData name="A Suresh" userId="04a47b5c-286d-4451-a903-e2334e9230bd" providerId="ADAL" clId="{9EE4C859-ED92-4A60-936A-995545564D0B}" dt="2025-06-21T08:04:28.326" v="1526" actId="1036"/>
          <ac:spMkLst>
            <pc:docMk/>
            <pc:sldMk cId="189678552" sldId="262"/>
            <ac:spMk id="6" creationId="{2C06C0DC-9B1C-56F0-5E24-0322952E814B}"/>
          </ac:spMkLst>
        </pc:spChg>
        <pc:spChg chg="add mod">
          <ac:chgData name="A Suresh" userId="04a47b5c-286d-4451-a903-e2334e9230bd" providerId="ADAL" clId="{9EE4C859-ED92-4A60-936A-995545564D0B}" dt="2025-06-21T08:04:18.273" v="1507"/>
          <ac:spMkLst>
            <pc:docMk/>
            <pc:sldMk cId="189678552" sldId="262"/>
            <ac:spMk id="8" creationId="{280C68E7-B4D6-A119-3BC9-3782F3CAD608}"/>
          </ac:spMkLst>
        </pc:spChg>
        <pc:spChg chg="add mod">
          <ac:chgData name="A Suresh" userId="04a47b5c-286d-4451-a903-e2334e9230bd" providerId="ADAL" clId="{9EE4C859-ED92-4A60-936A-995545564D0B}" dt="2025-06-21T08:06:27.727" v="1556" actId="255"/>
          <ac:spMkLst>
            <pc:docMk/>
            <pc:sldMk cId="189678552" sldId="262"/>
            <ac:spMk id="9" creationId="{ED835054-C9BC-1220-2ACB-1DA97AAD3C3F}"/>
          </ac:spMkLst>
        </pc:spChg>
        <pc:spChg chg="add mod">
          <ac:chgData name="A Suresh" userId="04a47b5c-286d-4451-a903-e2334e9230bd" providerId="ADAL" clId="{9EE4C859-ED92-4A60-936A-995545564D0B}" dt="2025-06-21T08:07:25.751" v="1564"/>
          <ac:spMkLst>
            <pc:docMk/>
            <pc:sldMk cId="189678552" sldId="262"/>
            <ac:spMk id="10" creationId="{07D477F9-3A59-6E78-0932-6681B1F729BD}"/>
          </ac:spMkLst>
        </pc:spChg>
        <pc:spChg chg="add mod">
          <ac:chgData name="A Suresh" userId="04a47b5c-286d-4451-a903-e2334e9230bd" providerId="ADAL" clId="{9EE4C859-ED92-4A60-936A-995545564D0B}" dt="2025-06-21T08:07:29.039" v="1565"/>
          <ac:spMkLst>
            <pc:docMk/>
            <pc:sldMk cId="189678552" sldId="262"/>
            <ac:spMk id="11" creationId="{F3F7B2D6-A21A-B39A-2CA2-9EBB24618BBE}"/>
          </ac:spMkLst>
        </pc:spChg>
        <pc:spChg chg="add mod">
          <ac:chgData name="A Suresh" userId="04a47b5c-286d-4451-a903-e2334e9230bd" providerId="ADAL" clId="{9EE4C859-ED92-4A60-936A-995545564D0B}" dt="2025-06-21T08:04:39.937" v="1531" actId="1036"/>
          <ac:spMkLst>
            <pc:docMk/>
            <pc:sldMk cId="189678552" sldId="262"/>
            <ac:spMk id="13" creationId="{94607B53-8E6F-325A-614C-F72E7A295FE6}"/>
          </ac:spMkLst>
        </pc:spChg>
        <pc:spChg chg="add mod">
          <ac:chgData name="A Suresh" userId="04a47b5c-286d-4451-a903-e2334e9230bd" providerId="ADAL" clId="{9EE4C859-ED92-4A60-936A-995545564D0B}" dt="2025-06-21T08:06:49.994" v="1561" actId="1038"/>
          <ac:spMkLst>
            <pc:docMk/>
            <pc:sldMk cId="189678552" sldId="262"/>
            <ac:spMk id="14" creationId="{B3589EBA-948E-CAAA-8202-7AEF6690E115}"/>
          </ac:spMkLst>
        </pc:spChg>
        <pc:graphicFrameChg chg="del">
          <ac:chgData name="A Suresh" userId="04a47b5c-286d-4451-a903-e2334e9230bd" providerId="ADAL" clId="{9EE4C859-ED92-4A60-936A-995545564D0B}" dt="2025-06-21T08:09:03.352" v="1572" actId="478"/>
          <ac:graphicFrameMkLst>
            <pc:docMk/>
            <pc:sldMk cId="189678552" sldId="262"/>
            <ac:graphicFrameMk id="12" creationId="{B3F44893-8B04-6A92-12E3-C4E517AAE8BC}"/>
          </ac:graphicFrameMkLst>
        </pc:graphicFrameChg>
        <pc:graphicFrameChg chg="add mod modGraphic">
          <ac:chgData name="A Suresh" userId="04a47b5c-286d-4451-a903-e2334e9230bd" providerId="ADAL" clId="{9EE4C859-ED92-4A60-936A-995545564D0B}" dt="2025-06-21T08:09:13.950" v="1574" actId="2161"/>
          <ac:graphicFrameMkLst>
            <pc:docMk/>
            <pc:sldMk cId="189678552" sldId="262"/>
            <ac:graphicFrameMk id="15" creationId="{56256EDF-7030-6C9B-EAF4-3E3F158CBB15}"/>
          </ac:graphicFrameMkLst>
        </pc:graphicFrameChg>
        <pc:picChg chg="add mod">
          <ac:chgData name="A Suresh" userId="04a47b5c-286d-4451-a903-e2334e9230bd" providerId="ADAL" clId="{9EE4C859-ED92-4A60-936A-995545564D0B}" dt="2025-06-21T08:04:18.273" v="1507"/>
          <ac:picMkLst>
            <pc:docMk/>
            <pc:sldMk cId="189678552" sldId="262"/>
            <ac:picMk id="2" creationId="{CA6770D7-6F45-6AA7-D9DD-1A164118A4B0}"/>
          </ac:picMkLst>
        </pc:picChg>
        <pc:picChg chg="add mod">
          <ac:chgData name="A Suresh" userId="04a47b5c-286d-4451-a903-e2334e9230bd" providerId="ADAL" clId="{9EE4C859-ED92-4A60-936A-995545564D0B}" dt="2025-06-21T08:04:18.273" v="1507"/>
          <ac:picMkLst>
            <pc:docMk/>
            <pc:sldMk cId="189678552" sldId="262"/>
            <ac:picMk id="3" creationId="{699D11DF-B378-F6E3-9B41-B4DDDFC6AF71}"/>
          </ac:picMkLst>
        </pc:picChg>
        <pc:picChg chg="add mod">
          <ac:chgData name="A Suresh" userId="04a47b5c-286d-4451-a903-e2334e9230bd" providerId="ADAL" clId="{9EE4C859-ED92-4A60-936A-995545564D0B}" dt="2025-06-21T08:04:18.273" v="1507"/>
          <ac:picMkLst>
            <pc:docMk/>
            <pc:sldMk cId="189678552" sldId="262"/>
            <ac:picMk id="7" creationId="{1E8AECCE-5626-252C-3A11-38E9D691E514}"/>
          </ac:picMkLst>
        </pc:picChg>
      </pc:sldChg>
      <pc:sldChg chg="addSp delSp modSp add mod">
        <pc:chgData name="A Suresh" userId="04a47b5c-286d-4451-a903-e2334e9230bd" providerId="ADAL" clId="{9EE4C859-ED92-4A60-936A-995545564D0B}" dt="2025-06-21T08:11:51.885" v="1636" actId="20577"/>
        <pc:sldMkLst>
          <pc:docMk/>
          <pc:sldMk cId="4195629602" sldId="263"/>
        </pc:sldMkLst>
        <pc:spChg chg="add mod">
          <ac:chgData name="A Suresh" userId="04a47b5c-286d-4451-a903-e2334e9230bd" providerId="ADAL" clId="{9EE4C859-ED92-4A60-936A-995545564D0B}" dt="2025-06-21T08:09:49.463" v="1578"/>
          <ac:spMkLst>
            <pc:docMk/>
            <pc:sldMk cId="4195629602" sldId="263"/>
            <ac:spMk id="4" creationId="{1F6C59E4-E5D5-03AE-5A27-209FE444357F}"/>
          </ac:spMkLst>
        </pc:spChg>
        <pc:spChg chg="add mod">
          <ac:chgData name="A Suresh" userId="04a47b5c-286d-4451-a903-e2334e9230bd" providerId="ADAL" clId="{9EE4C859-ED92-4A60-936A-995545564D0B}" dt="2025-06-21T08:09:49.463" v="1578"/>
          <ac:spMkLst>
            <pc:docMk/>
            <pc:sldMk cId="4195629602" sldId="263"/>
            <ac:spMk id="5" creationId="{58FC6CE6-7F23-27D9-02BA-B9B134A78649}"/>
          </ac:spMkLst>
        </pc:spChg>
        <pc:spChg chg="add mod">
          <ac:chgData name="A Suresh" userId="04a47b5c-286d-4451-a903-e2334e9230bd" providerId="ADAL" clId="{9EE4C859-ED92-4A60-936A-995545564D0B}" dt="2025-06-21T08:09:59.425" v="1596" actId="1035"/>
          <ac:spMkLst>
            <pc:docMk/>
            <pc:sldMk cId="4195629602" sldId="263"/>
            <ac:spMk id="6" creationId="{208F629B-CAFD-1E22-5B10-212A1F3FEDB8}"/>
          </ac:spMkLst>
        </pc:spChg>
        <pc:spChg chg="add mod">
          <ac:chgData name="A Suresh" userId="04a47b5c-286d-4451-a903-e2334e9230bd" providerId="ADAL" clId="{9EE4C859-ED92-4A60-936A-995545564D0B}" dt="2025-06-21T08:09:49.463" v="1578"/>
          <ac:spMkLst>
            <pc:docMk/>
            <pc:sldMk cId="4195629602" sldId="263"/>
            <ac:spMk id="8" creationId="{DE59C201-3640-9D5C-A5C7-CD450790CEED}"/>
          </ac:spMkLst>
        </pc:spChg>
        <pc:spChg chg="add mod">
          <ac:chgData name="A Suresh" userId="04a47b5c-286d-4451-a903-e2334e9230bd" providerId="ADAL" clId="{9EE4C859-ED92-4A60-936A-995545564D0B}" dt="2025-06-21T08:10:11.715" v="1599" actId="20577"/>
          <ac:spMkLst>
            <pc:docMk/>
            <pc:sldMk cId="4195629602" sldId="263"/>
            <ac:spMk id="9" creationId="{BFC1F9C4-C3C9-850E-ADD7-1CFB5F5960D5}"/>
          </ac:spMkLst>
        </pc:spChg>
        <pc:spChg chg="add mod">
          <ac:chgData name="A Suresh" userId="04a47b5c-286d-4451-a903-e2334e9230bd" providerId="ADAL" clId="{9EE4C859-ED92-4A60-936A-995545564D0B}" dt="2025-06-21T08:10:29.525" v="1615" actId="20577"/>
          <ac:spMkLst>
            <pc:docMk/>
            <pc:sldMk cId="4195629602" sldId="263"/>
            <ac:spMk id="10" creationId="{1F25F4DB-5340-AF5F-FD55-509231DF541D}"/>
          </ac:spMkLst>
        </pc:spChg>
        <pc:spChg chg="add mod">
          <ac:chgData name="A Suresh" userId="04a47b5c-286d-4451-a903-e2334e9230bd" providerId="ADAL" clId="{9EE4C859-ED92-4A60-936A-995545564D0B}" dt="2025-06-21T08:10:35.218" v="1616"/>
          <ac:spMkLst>
            <pc:docMk/>
            <pc:sldMk cId="4195629602" sldId="263"/>
            <ac:spMk id="11" creationId="{1A92D90B-ACA7-E3DC-9B25-93060DCE99BB}"/>
          </ac:spMkLst>
        </pc:spChg>
        <pc:spChg chg="add del mod">
          <ac:chgData name="A Suresh" userId="04a47b5c-286d-4451-a903-e2334e9230bd" providerId="ADAL" clId="{9EE4C859-ED92-4A60-936A-995545564D0B}" dt="2025-06-21T08:10:06.060" v="1597" actId="478"/>
          <ac:spMkLst>
            <pc:docMk/>
            <pc:sldMk cId="4195629602" sldId="263"/>
            <ac:spMk id="12" creationId="{C516BA48-C048-7265-7304-C0420800391E}"/>
          </ac:spMkLst>
        </pc:spChg>
        <pc:spChg chg="add mod">
          <ac:chgData name="A Suresh" userId="04a47b5c-286d-4451-a903-e2334e9230bd" providerId="ADAL" clId="{9EE4C859-ED92-4A60-936A-995545564D0B}" dt="2025-06-21T08:10:17.023" v="1601" actId="20577"/>
          <ac:spMkLst>
            <pc:docMk/>
            <pc:sldMk cId="4195629602" sldId="263"/>
            <ac:spMk id="13" creationId="{FC4BD170-356D-1D15-36A5-562B8A51576B}"/>
          </ac:spMkLst>
        </pc:spChg>
        <pc:graphicFrameChg chg="modGraphic">
          <ac:chgData name="A Suresh" userId="04a47b5c-286d-4451-a903-e2334e9230bd" providerId="ADAL" clId="{9EE4C859-ED92-4A60-936A-995545564D0B}" dt="2025-06-21T08:11:51.885" v="1636" actId="20577"/>
          <ac:graphicFrameMkLst>
            <pc:docMk/>
            <pc:sldMk cId="4195629602" sldId="263"/>
            <ac:graphicFrameMk id="14" creationId="{F74C0A20-D658-CF1B-C1AE-F4FFD22E34CE}"/>
          </ac:graphicFrameMkLst>
        </pc:graphicFrameChg>
        <pc:picChg chg="add mod">
          <ac:chgData name="A Suresh" userId="04a47b5c-286d-4451-a903-e2334e9230bd" providerId="ADAL" clId="{9EE4C859-ED92-4A60-936A-995545564D0B}" dt="2025-06-21T08:09:49.463" v="1578"/>
          <ac:picMkLst>
            <pc:docMk/>
            <pc:sldMk cId="4195629602" sldId="263"/>
            <ac:picMk id="3" creationId="{EC12DAD5-A57C-E334-5BF4-335DA800304A}"/>
          </ac:picMkLst>
        </pc:picChg>
      </pc:sldChg>
      <pc:sldChg chg="addSp modSp add mod">
        <pc:chgData name="A Suresh" userId="04a47b5c-286d-4451-a903-e2334e9230bd" providerId="ADAL" clId="{9EE4C859-ED92-4A60-936A-995545564D0B}" dt="2025-06-21T08:12:59.889" v="1676" actId="20577"/>
        <pc:sldMkLst>
          <pc:docMk/>
          <pc:sldMk cId="2618029182" sldId="264"/>
        </pc:sldMkLst>
        <pc:spChg chg="add mod">
          <ac:chgData name="A Suresh" userId="04a47b5c-286d-4451-a903-e2334e9230bd" providerId="ADAL" clId="{9EE4C859-ED92-4A60-936A-995545564D0B}" dt="2025-06-21T08:12:06.371" v="1637"/>
          <ac:spMkLst>
            <pc:docMk/>
            <pc:sldMk cId="2618029182" sldId="264"/>
            <ac:spMk id="4" creationId="{1DE742C5-3EAB-EF10-E1B4-E219E350B16E}"/>
          </ac:spMkLst>
        </pc:spChg>
        <pc:spChg chg="add mod">
          <ac:chgData name="A Suresh" userId="04a47b5c-286d-4451-a903-e2334e9230bd" providerId="ADAL" clId="{9EE4C859-ED92-4A60-936A-995545564D0B}" dt="2025-06-21T08:12:06.371" v="1637"/>
          <ac:spMkLst>
            <pc:docMk/>
            <pc:sldMk cId="2618029182" sldId="264"/>
            <ac:spMk id="5" creationId="{93304330-5B4B-7327-1EFA-D8905C94C6ED}"/>
          </ac:spMkLst>
        </pc:spChg>
        <pc:spChg chg="add mod">
          <ac:chgData name="A Suresh" userId="04a47b5c-286d-4451-a903-e2334e9230bd" providerId="ADAL" clId="{9EE4C859-ED92-4A60-936A-995545564D0B}" dt="2025-06-21T08:12:13.064" v="1654" actId="1035"/>
          <ac:spMkLst>
            <pc:docMk/>
            <pc:sldMk cId="2618029182" sldId="264"/>
            <ac:spMk id="6" creationId="{CBACFBE1-FFA9-9A1D-9E58-4FA51A17C096}"/>
          </ac:spMkLst>
        </pc:spChg>
        <pc:spChg chg="add mod">
          <ac:chgData name="A Suresh" userId="04a47b5c-286d-4451-a903-e2334e9230bd" providerId="ADAL" clId="{9EE4C859-ED92-4A60-936A-995545564D0B}" dt="2025-06-21T08:12:06.371" v="1637"/>
          <ac:spMkLst>
            <pc:docMk/>
            <pc:sldMk cId="2618029182" sldId="264"/>
            <ac:spMk id="8" creationId="{B227D792-47B4-988F-9FEC-F076D01E8072}"/>
          </ac:spMkLst>
        </pc:spChg>
        <pc:spChg chg="add mod">
          <ac:chgData name="A Suresh" userId="04a47b5c-286d-4451-a903-e2334e9230bd" providerId="ADAL" clId="{9EE4C859-ED92-4A60-936A-995545564D0B}" dt="2025-06-21T08:12:19.229" v="1656" actId="20577"/>
          <ac:spMkLst>
            <pc:docMk/>
            <pc:sldMk cId="2618029182" sldId="264"/>
            <ac:spMk id="9" creationId="{1792D2AB-8780-FD7A-4184-5D819B587827}"/>
          </ac:spMkLst>
        </pc:spChg>
        <pc:spChg chg="add mod">
          <ac:chgData name="A Suresh" userId="04a47b5c-286d-4451-a903-e2334e9230bd" providerId="ADAL" clId="{9EE4C859-ED92-4A60-936A-995545564D0B}" dt="2025-06-21T08:12:06.371" v="1637"/>
          <ac:spMkLst>
            <pc:docMk/>
            <pc:sldMk cId="2618029182" sldId="264"/>
            <ac:spMk id="10" creationId="{CF7EFE27-DA8F-36CB-449B-14E2AFFCD6CE}"/>
          </ac:spMkLst>
        </pc:spChg>
        <pc:spChg chg="add mod">
          <ac:chgData name="A Suresh" userId="04a47b5c-286d-4451-a903-e2334e9230bd" providerId="ADAL" clId="{9EE4C859-ED92-4A60-936A-995545564D0B}" dt="2025-06-21T08:12:06.371" v="1637"/>
          <ac:spMkLst>
            <pc:docMk/>
            <pc:sldMk cId="2618029182" sldId="264"/>
            <ac:spMk id="11" creationId="{65A9CF10-614A-DDF3-AFE4-92FCCDE6C339}"/>
          </ac:spMkLst>
        </pc:spChg>
        <pc:spChg chg="add mod">
          <ac:chgData name="A Suresh" userId="04a47b5c-286d-4451-a903-e2334e9230bd" providerId="ADAL" clId="{9EE4C859-ED92-4A60-936A-995545564D0B}" dt="2025-06-21T08:12:22.646" v="1658" actId="20577"/>
          <ac:spMkLst>
            <pc:docMk/>
            <pc:sldMk cId="2618029182" sldId="264"/>
            <ac:spMk id="12" creationId="{A8FCBE64-E6C2-8768-F0C6-80B7A0334791}"/>
          </ac:spMkLst>
        </pc:spChg>
        <pc:graphicFrameChg chg="modGraphic">
          <ac:chgData name="A Suresh" userId="04a47b5c-286d-4451-a903-e2334e9230bd" providerId="ADAL" clId="{9EE4C859-ED92-4A60-936A-995545564D0B}" dt="2025-06-21T08:12:59.889" v="1676" actId="20577"/>
          <ac:graphicFrameMkLst>
            <pc:docMk/>
            <pc:sldMk cId="2618029182" sldId="264"/>
            <ac:graphicFrameMk id="13" creationId="{AED009F9-4381-F858-291A-C3CE84ADAE20}"/>
          </ac:graphicFrameMkLst>
        </pc:graphicFrameChg>
        <pc:picChg chg="add mod">
          <ac:chgData name="A Suresh" userId="04a47b5c-286d-4451-a903-e2334e9230bd" providerId="ADAL" clId="{9EE4C859-ED92-4A60-936A-995545564D0B}" dt="2025-06-21T08:12:06.371" v="1637"/>
          <ac:picMkLst>
            <pc:docMk/>
            <pc:sldMk cId="2618029182" sldId="264"/>
            <ac:picMk id="2" creationId="{27C6096B-7B9A-327B-D191-747B07C40203}"/>
          </ac:picMkLst>
        </pc:picChg>
        <pc:picChg chg="add mod">
          <ac:chgData name="A Suresh" userId="04a47b5c-286d-4451-a903-e2334e9230bd" providerId="ADAL" clId="{9EE4C859-ED92-4A60-936A-995545564D0B}" dt="2025-06-21T08:12:06.371" v="1637"/>
          <ac:picMkLst>
            <pc:docMk/>
            <pc:sldMk cId="2618029182" sldId="264"/>
            <ac:picMk id="7" creationId="{A7798580-7A1A-2EE6-C60A-D59DDDB7A521}"/>
          </ac:picMkLst>
        </pc:picChg>
      </pc:sldChg>
      <pc:sldChg chg="addSp modSp add mod">
        <pc:chgData name="A Suresh" userId="04a47b5c-286d-4451-a903-e2334e9230bd" providerId="ADAL" clId="{9EE4C859-ED92-4A60-936A-995545564D0B}" dt="2025-06-21T08:14:06.748" v="1720" actId="20577"/>
        <pc:sldMkLst>
          <pc:docMk/>
          <pc:sldMk cId="2252276542" sldId="265"/>
        </pc:sldMkLst>
        <pc:spChg chg="add mod">
          <ac:chgData name="A Suresh" userId="04a47b5c-286d-4451-a903-e2334e9230bd" providerId="ADAL" clId="{9EE4C859-ED92-4A60-936A-995545564D0B}" dt="2025-06-21T08:13:08.815" v="1677"/>
          <ac:spMkLst>
            <pc:docMk/>
            <pc:sldMk cId="2252276542" sldId="265"/>
            <ac:spMk id="4" creationId="{0EC724A0-FC7F-B24C-BC19-4EF4E624FC83}"/>
          </ac:spMkLst>
        </pc:spChg>
        <pc:spChg chg="add mod">
          <ac:chgData name="A Suresh" userId="04a47b5c-286d-4451-a903-e2334e9230bd" providerId="ADAL" clId="{9EE4C859-ED92-4A60-936A-995545564D0B}" dt="2025-06-21T08:13:08.815" v="1677"/>
          <ac:spMkLst>
            <pc:docMk/>
            <pc:sldMk cId="2252276542" sldId="265"/>
            <ac:spMk id="5" creationId="{AB0175B0-232C-EFB2-0821-4C888632B5CD}"/>
          </ac:spMkLst>
        </pc:spChg>
        <pc:spChg chg="add mod">
          <ac:chgData name="A Suresh" userId="04a47b5c-286d-4451-a903-e2334e9230bd" providerId="ADAL" clId="{9EE4C859-ED92-4A60-936A-995545564D0B}" dt="2025-06-21T08:13:15.916" v="1693" actId="1036"/>
          <ac:spMkLst>
            <pc:docMk/>
            <pc:sldMk cId="2252276542" sldId="265"/>
            <ac:spMk id="6" creationId="{DCDAF13F-FDC3-2503-4245-A8595EDAAD7B}"/>
          </ac:spMkLst>
        </pc:spChg>
        <pc:spChg chg="add mod">
          <ac:chgData name="A Suresh" userId="04a47b5c-286d-4451-a903-e2334e9230bd" providerId="ADAL" clId="{9EE4C859-ED92-4A60-936A-995545564D0B}" dt="2025-06-21T08:13:08.815" v="1677"/>
          <ac:spMkLst>
            <pc:docMk/>
            <pc:sldMk cId="2252276542" sldId="265"/>
            <ac:spMk id="8" creationId="{C0DB03EE-9325-B6BD-FD7A-28C3E9AB6B30}"/>
          </ac:spMkLst>
        </pc:spChg>
        <pc:spChg chg="add mod">
          <ac:chgData name="A Suresh" userId="04a47b5c-286d-4451-a903-e2334e9230bd" providerId="ADAL" clId="{9EE4C859-ED92-4A60-936A-995545564D0B}" dt="2025-06-21T08:13:21.380" v="1695" actId="20577"/>
          <ac:spMkLst>
            <pc:docMk/>
            <pc:sldMk cId="2252276542" sldId="265"/>
            <ac:spMk id="9" creationId="{5B8E7B30-E08C-F01B-92BA-54EC984C5E8A}"/>
          </ac:spMkLst>
        </pc:spChg>
        <pc:spChg chg="add mod">
          <ac:chgData name="A Suresh" userId="04a47b5c-286d-4451-a903-e2334e9230bd" providerId="ADAL" clId="{9EE4C859-ED92-4A60-936A-995545564D0B}" dt="2025-06-21T08:13:08.815" v="1677"/>
          <ac:spMkLst>
            <pc:docMk/>
            <pc:sldMk cId="2252276542" sldId="265"/>
            <ac:spMk id="10" creationId="{4F7DD188-19D6-09F7-4027-9944785B014F}"/>
          </ac:spMkLst>
        </pc:spChg>
        <pc:spChg chg="add mod">
          <ac:chgData name="A Suresh" userId="04a47b5c-286d-4451-a903-e2334e9230bd" providerId="ADAL" clId="{9EE4C859-ED92-4A60-936A-995545564D0B}" dt="2025-06-21T08:13:08.815" v="1677"/>
          <ac:spMkLst>
            <pc:docMk/>
            <pc:sldMk cId="2252276542" sldId="265"/>
            <ac:spMk id="11" creationId="{BD424420-9581-36E9-43FF-47D0660C0FBD}"/>
          </ac:spMkLst>
        </pc:spChg>
        <pc:spChg chg="add mod">
          <ac:chgData name="A Suresh" userId="04a47b5c-286d-4451-a903-e2334e9230bd" providerId="ADAL" clId="{9EE4C859-ED92-4A60-936A-995545564D0B}" dt="2025-06-21T08:13:26.132" v="1697" actId="20577"/>
          <ac:spMkLst>
            <pc:docMk/>
            <pc:sldMk cId="2252276542" sldId="265"/>
            <ac:spMk id="12" creationId="{980445AD-628E-9DAA-D3D6-3647BE3DF725}"/>
          </ac:spMkLst>
        </pc:spChg>
        <pc:graphicFrameChg chg="modGraphic">
          <ac:chgData name="A Suresh" userId="04a47b5c-286d-4451-a903-e2334e9230bd" providerId="ADAL" clId="{9EE4C859-ED92-4A60-936A-995545564D0B}" dt="2025-06-21T08:14:06.748" v="1720" actId="20577"/>
          <ac:graphicFrameMkLst>
            <pc:docMk/>
            <pc:sldMk cId="2252276542" sldId="265"/>
            <ac:graphicFrameMk id="13" creationId="{2C40DA9C-84B1-AEA5-656B-BBDB65B64271}"/>
          </ac:graphicFrameMkLst>
        </pc:graphicFrameChg>
        <pc:picChg chg="add mod">
          <ac:chgData name="A Suresh" userId="04a47b5c-286d-4451-a903-e2334e9230bd" providerId="ADAL" clId="{9EE4C859-ED92-4A60-936A-995545564D0B}" dt="2025-06-21T08:13:08.815" v="1677"/>
          <ac:picMkLst>
            <pc:docMk/>
            <pc:sldMk cId="2252276542" sldId="265"/>
            <ac:picMk id="2" creationId="{355AA863-D4B2-41C6-A549-A7DC8B2F6CEB}"/>
          </ac:picMkLst>
        </pc:picChg>
        <pc:picChg chg="add mod">
          <ac:chgData name="A Suresh" userId="04a47b5c-286d-4451-a903-e2334e9230bd" providerId="ADAL" clId="{9EE4C859-ED92-4A60-936A-995545564D0B}" dt="2025-06-21T08:13:08.815" v="1677"/>
          <ac:picMkLst>
            <pc:docMk/>
            <pc:sldMk cId="2252276542" sldId="265"/>
            <ac:picMk id="7" creationId="{E16C5EE6-46AB-5336-60D2-0CC3E87A2D2B}"/>
          </ac:picMkLst>
        </pc:picChg>
      </pc:sldChg>
      <pc:sldChg chg="addSp modSp add mod">
        <pc:chgData name="A Suresh" userId="04a47b5c-286d-4451-a903-e2334e9230bd" providerId="ADAL" clId="{9EE4C859-ED92-4A60-936A-995545564D0B}" dt="2025-06-21T17:12:14.399" v="2229" actId="1076"/>
        <pc:sldMkLst>
          <pc:docMk/>
          <pc:sldMk cId="1152245548" sldId="266"/>
        </pc:sldMkLst>
        <pc:spChg chg="add mod">
          <ac:chgData name="A Suresh" userId="04a47b5c-286d-4451-a903-e2334e9230bd" providerId="ADAL" clId="{9EE4C859-ED92-4A60-936A-995545564D0B}" dt="2025-06-21T17:12:14.399" v="2229" actId="1076"/>
          <ac:spMkLst>
            <pc:docMk/>
            <pc:sldMk cId="1152245548" sldId="266"/>
            <ac:spMk id="2" creationId="{2522B163-79FA-92FA-638E-C48F676203BE}"/>
          </ac:spMkLst>
        </pc:spChg>
      </pc:sldChg>
      <pc:sldChg chg="addSp delSp modSp new mod">
        <pc:chgData name="A Suresh" userId="04a47b5c-286d-4451-a903-e2334e9230bd" providerId="ADAL" clId="{9EE4C859-ED92-4A60-936A-995545564D0B}" dt="2025-06-21T17:18:38.413" v="2376" actId="1076"/>
        <pc:sldMkLst>
          <pc:docMk/>
          <pc:sldMk cId="453124569" sldId="267"/>
        </pc:sldMkLst>
        <pc:spChg chg="del">
          <ac:chgData name="A Suresh" userId="04a47b5c-286d-4451-a903-e2334e9230bd" providerId="ADAL" clId="{9EE4C859-ED92-4A60-936A-995545564D0B}" dt="2025-06-21T08:14:37.457" v="1724" actId="478"/>
          <ac:spMkLst>
            <pc:docMk/>
            <pc:sldMk cId="453124569" sldId="267"/>
            <ac:spMk id="2" creationId="{77ABA465-0C52-5FC0-FE42-008AF039AB63}"/>
          </ac:spMkLst>
        </pc:spChg>
        <pc:spChg chg="del">
          <ac:chgData name="A Suresh" userId="04a47b5c-286d-4451-a903-e2334e9230bd" providerId="ADAL" clId="{9EE4C859-ED92-4A60-936A-995545564D0B}" dt="2025-06-21T08:14:37.457" v="1724" actId="478"/>
          <ac:spMkLst>
            <pc:docMk/>
            <pc:sldMk cId="453124569" sldId="267"/>
            <ac:spMk id="3" creationId="{D34E8F64-85F8-02B5-94DC-0C3DAD0B6107}"/>
          </ac:spMkLst>
        </pc:spChg>
        <pc:spChg chg="add mod">
          <ac:chgData name="A Suresh" userId="04a47b5c-286d-4451-a903-e2334e9230bd" providerId="ADAL" clId="{9EE4C859-ED92-4A60-936A-995545564D0B}" dt="2025-06-21T17:18:38.413" v="2376" actId="1076"/>
          <ac:spMkLst>
            <pc:docMk/>
            <pc:sldMk cId="453124569" sldId="267"/>
            <ac:spMk id="4" creationId="{6F0F3D92-F14C-76CA-24AC-12D90F6265C8}"/>
          </ac:spMkLst>
        </pc:spChg>
        <pc:spChg chg="add del mod">
          <ac:chgData name="A Suresh" userId="04a47b5c-286d-4451-a903-e2334e9230bd" providerId="ADAL" clId="{9EE4C859-ED92-4A60-936A-995545564D0B}" dt="2025-06-21T17:18:34.723" v="2375" actId="478"/>
          <ac:spMkLst>
            <pc:docMk/>
            <pc:sldMk cId="453124569" sldId="267"/>
            <ac:spMk id="6" creationId="{0E302B20-E0EF-6619-FCB1-4A21458EC217}"/>
          </ac:spMkLst>
        </pc:spChg>
        <pc:spChg chg="add del mod">
          <ac:chgData name="A Suresh" userId="04a47b5c-286d-4451-a903-e2334e9230bd" providerId="ADAL" clId="{9EE4C859-ED92-4A60-936A-995545564D0B}" dt="2025-06-21T17:18:34.723" v="2375" actId="478"/>
          <ac:spMkLst>
            <pc:docMk/>
            <pc:sldMk cId="453124569" sldId="267"/>
            <ac:spMk id="7" creationId="{0A0EB0E6-136C-79AF-2481-02FF0B90DC58}"/>
          </ac:spMkLst>
        </pc:spChg>
        <pc:picChg chg="add del mod">
          <ac:chgData name="A Suresh" userId="04a47b5c-286d-4451-a903-e2334e9230bd" providerId="ADAL" clId="{9EE4C859-ED92-4A60-936A-995545564D0B}" dt="2025-06-21T17:18:34.723" v="2375" actId="478"/>
          <ac:picMkLst>
            <pc:docMk/>
            <pc:sldMk cId="453124569" sldId="267"/>
            <ac:picMk id="5" creationId="{EC8C61DB-6628-4B60-75CD-420764CA765F}"/>
          </ac:picMkLst>
        </pc:picChg>
      </pc:sldChg>
      <pc:sldChg chg="addSp delSp modSp add mod">
        <pc:chgData name="A Suresh" userId="04a47b5c-286d-4451-a903-e2334e9230bd" providerId="ADAL" clId="{9EE4C859-ED92-4A60-936A-995545564D0B}" dt="2025-06-21T17:14:39.960" v="2235" actId="1076"/>
        <pc:sldMkLst>
          <pc:docMk/>
          <pc:sldMk cId="1044922635" sldId="268"/>
        </pc:sldMkLst>
        <pc:spChg chg="add del mod">
          <ac:chgData name="A Suresh" userId="04a47b5c-286d-4451-a903-e2334e9230bd" providerId="ADAL" clId="{9EE4C859-ED92-4A60-936A-995545564D0B}" dt="2025-06-21T17:14:36.130" v="2234" actId="478"/>
          <ac:spMkLst>
            <pc:docMk/>
            <pc:sldMk cId="1044922635" sldId="268"/>
            <ac:spMk id="3" creationId="{2821FEDC-9426-C3E4-F497-E9399EB67A8A}"/>
          </ac:spMkLst>
        </pc:spChg>
        <pc:spChg chg="mod">
          <ac:chgData name="A Suresh" userId="04a47b5c-286d-4451-a903-e2334e9230bd" providerId="ADAL" clId="{9EE4C859-ED92-4A60-936A-995545564D0B}" dt="2025-06-21T17:14:39.960" v="2235" actId="1076"/>
          <ac:spMkLst>
            <pc:docMk/>
            <pc:sldMk cId="1044922635" sldId="268"/>
            <ac:spMk id="4" creationId="{543ECF54-9173-71A8-C82B-506E87B9A457}"/>
          </ac:spMkLst>
        </pc:spChg>
        <pc:spChg chg="del mod ord">
          <ac:chgData name="A Suresh" userId="04a47b5c-286d-4451-a903-e2334e9230bd" providerId="ADAL" clId="{9EE4C859-ED92-4A60-936A-995545564D0B}" dt="2025-06-21T17:14:36.130" v="2234" actId="478"/>
          <ac:spMkLst>
            <pc:docMk/>
            <pc:sldMk cId="1044922635" sldId="268"/>
            <ac:spMk id="6" creationId="{77CE1F56-5223-1BF7-7762-37B60B42AD39}"/>
          </ac:spMkLst>
        </pc:spChg>
        <pc:spChg chg="del">
          <ac:chgData name="A Suresh" userId="04a47b5c-286d-4451-a903-e2334e9230bd" providerId="ADAL" clId="{9EE4C859-ED92-4A60-936A-995545564D0B}" dt="2025-06-21T08:17:02.834" v="1756" actId="478"/>
          <ac:spMkLst>
            <pc:docMk/>
            <pc:sldMk cId="1044922635" sldId="268"/>
            <ac:spMk id="7" creationId="{58D27B33-5FE6-719D-662B-14B5C9FC711A}"/>
          </ac:spMkLst>
        </pc:spChg>
        <pc:picChg chg="add del mod">
          <ac:chgData name="A Suresh" userId="04a47b5c-286d-4451-a903-e2334e9230bd" providerId="ADAL" clId="{9EE4C859-ED92-4A60-936A-995545564D0B}" dt="2025-06-21T17:14:36.130" v="2234" actId="478"/>
          <ac:picMkLst>
            <pc:docMk/>
            <pc:sldMk cId="1044922635" sldId="268"/>
            <ac:picMk id="2" creationId="{F8154532-239C-B539-0639-55883376C966}"/>
          </ac:picMkLst>
        </pc:picChg>
        <pc:picChg chg="del">
          <ac:chgData name="A Suresh" userId="04a47b5c-286d-4451-a903-e2334e9230bd" providerId="ADAL" clId="{9EE4C859-ED92-4A60-936A-995545564D0B}" dt="2025-06-21T08:17:02.834" v="1756" actId="478"/>
          <ac:picMkLst>
            <pc:docMk/>
            <pc:sldMk cId="1044922635" sldId="268"/>
            <ac:picMk id="5" creationId="{EE80522A-9AE5-1AE6-698F-E5F67B61CC38}"/>
          </ac:picMkLst>
        </pc:picChg>
      </pc:sldChg>
      <pc:sldChg chg="addSp delSp modSp add mod">
        <pc:chgData name="A Suresh" userId="04a47b5c-286d-4451-a903-e2334e9230bd" providerId="ADAL" clId="{9EE4C859-ED92-4A60-936A-995545564D0B}" dt="2025-06-21T17:23:07.934" v="2578" actId="14100"/>
        <pc:sldMkLst>
          <pc:docMk/>
          <pc:sldMk cId="102076530" sldId="269"/>
        </pc:sldMkLst>
        <pc:spChg chg="add mod">
          <ac:chgData name="A Suresh" userId="04a47b5c-286d-4451-a903-e2334e9230bd" providerId="ADAL" clId="{9EE4C859-ED92-4A60-936A-995545564D0B}" dt="2025-06-21T17:04:07.923" v="2141" actId="1037"/>
          <ac:spMkLst>
            <pc:docMk/>
            <pc:sldMk cId="102076530" sldId="269"/>
            <ac:spMk id="4" creationId="{A8109647-BFE5-D101-0E65-0174F556785C}"/>
          </ac:spMkLst>
        </pc:spChg>
        <pc:spChg chg="add mod">
          <ac:chgData name="A Suresh" userId="04a47b5c-286d-4451-a903-e2334e9230bd" providerId="ADAL" clId="{9EE4C859-ED92-4A60-936A-995545564D0B}" dt="2025-06-21T17:04:03.804" v="2128" actId="1038"/>
          <ac:spMkLst>
            <pc:docMk/>
            <pc:sldMk cId="102076530" sldId="269"/>
            <ac:spMk id="5" creationId="{63A67D54-52A9-20D6-4D50-2B3CED27E1B0}"/>
          </ac:spMkLst>
        </pc:spChg>
        <pc:spChg chg="add mod">
          <ac:chgData name="A Suresh" userId="04a47b5c-286d-4451-a903-e2334e9230bd" providerId="ADAL" clId="{9EE4C859-ED92-4A60-936A-995545564D0B}" dt="2025-06-21T17:04:03.804" v="2128" actId="1038"/>
          <ac:spMkLst>
            <pc:docMk/>
            <pc:sldMk cId="102076530" sldId="269"/>
            <ac:spMk id="6" creationId="{C645D305-776D-3CE3-7BA4-293C954DF0DC}"/>
          </ac:spMkLst>
        </pc:spChg>
        <pc:spChg chg="add mod">
          <ac:chgData name="A Suresh" userId="04a47b5c-286d-4451-a903-e2334e9230bd" providerId="ADAL" clId="{9EE4C859-ED92-4A60-936A-995545564D0B}" dt="2025-06-21T17:04:07.923" v="2141" actId="1037"/>
          <ac:spMkLst>
            <pc:docMk/>
            <pc:sldMk cId="102076530" sldId="269"/>
            <ac:spMk id="7" creationId="{824016E4-0BD2-E987-4C3B-C451CA9B7CE2}"/>
          </ac:spMkLst>
        </pc:spChg>
        <pc:spChg chg="add mod or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9" creationId="{5C942C24-A843-F101-0876-ECA2C4C143A2}"/>
          </ac:spMkLst>
        </pc:spChg>
        <pc:spChg chg="add mod">
          <ac:chgData name="A Suresh" userId="04a47b5c-286d-4451-a903-e2334e9230bd" providerId="ADAL" clId="{9EE4C859-ED92-4A60-936A-995545564D0B}" dt="2025-06-21T17:17:11.096" v="2359" actId="1037"/>
          <ac:spMkLst>
            <pc:docMk/>
            <pc:sldMk cId="102076530" sldId="269"/>
            <ac:spMk id="10" creationId="{1512E608-F28D-02A7-2C39-A5011D6C4C2A}"/>
          </ac:spMkLst>
        </pc:spChg>
        <pc:spChg chg="add del mod">
          <ac:chgData name="A Suresh" userId="04a47b5c-286d-4451-a903-e2334e9230bd" providerId="ADAL" clId="{9EE4C859-ED92-4A60-936A-995545564D0B}" dt="2025-06-21T16:57:40.511" v="1889" actId="478"/>
          <ac:spMkLst>
            <pc:docMk/>
            <pc:sldMk cId="102076530" sldId="269"/>
            <ac:spMk id="11" creationId="{A1B77394-3355-6B05-0C5D-FF65D32AC30E}"/>
          </ac:spMkLst>
        </pc:spChg>
        <pc:spChg chg="add del mod">
          <ac:chgData name="A Suresh" userId="04a47b5c-286d-4451-a903-e2334e9230bd" providerId="ADAL" clId="{9EE4C859-ED92-4A60-936A-995545564D0B}" dt="2025-06-21T16:40:14.042" v="1804" actId="478"/>
          <ac:spMkLst>
            <pc:docMk/>
            <pc:sldMk cId="102076530" sldId="269"/>
            <ac:spMk id="12" creationId="{C14BFC46-D00F-865C-6AB8-9E39DFDE58D6}"/>
          </ac:spMkLst>
        </pc:spChg>
        <pc:spChg chg="add del mod">
          <ac:chgData name="A Suresh" userId="04a47b5c-286d-4451-a903-e2334e9230bd" providerId="ADAL" clId="{9EE4C859-ED92-4A60-936A-995545564D0B}" dt="2025-06-21T17:04:44.739" v="2143" actId="478"/>
          <ac:spMkLst>
            <pc:docMk/>
            <pc:sldMk cId="102076530" sldId="269"/>
            <ac:spMk id="14" creationId="{007256D1-917F-9AAE-2997-6DB1256CCE48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17" creationId="{DE1790C2-6EEE-3045-417C-CB387BA63B93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20" creationId="{C53E016D-10BD-F54B-D9E3-89DF9C707E33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21" creationId="{D8328A3B-23C5-B350-5F77-21D3229359C7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22" creationId="{703DD916-0DE1-0C78-0DA5-0EA5806F1415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23" creationId="{AD7195B4-164B-1BD2-9482-2B86586044FB}"/>
          </ac:spMkLst>
        </pc:spChg>
        <pc:spChg chg="add mod">
          <ac:chgData name="A Suresh" userId="04a47b5c-286d-4451-a903-e2334e9230bd" providerId="ADAL" clId="{9EE4C859-ED92-4A60-936A-995545564D0B}" dt="2025-06-21T17:01:08.873" v="2076" actId="1035"/>
          <ac:spMkLst>
            <pc:docMk/>
            <pc:sldMk cId="102076530" sldId="269"/>
            <ac:spMk id="24" creationId="{F829942F-9752-223E-8EC7-3E957DA3107D}"/>
          </ac:spMkLst>
        </pc:spChg>
        <pc:spChg chg="add mod">
          <ac:chgData name="A Suresh" userId="04a47b5c-286d-4451-a903-e2334e9230bd" providerId="ADAL" clId="{9EE4C859-ED92-4A60-936A-995545564D0B}" dt="2025-06-21T17:01:48.762" v="2106" actId="1038"/>
          <ac:spMkLst>
            <pc:docMk/>
            <pc:sldMk cId="102076530" sldId="269"/>
            <ac:spMk id="25" creationId="{780618FC-6148-BB6E-4BCD-EC699C6CECA8}"/>
          </ac:spMkLst>
        </pc:spChg>
        <pc:spChg chg="add mod">
          <ac:chgData name="A Suresh" userId="04a47b5c-286d-4451-a903-e2334e9230bd" providerId="ADAL" clId="{9EE4C859-ED92-4A60-936A-995545564D0B}" dt="2025-06-21T17:02:12.678" v="2116" actId="14100"/>
          <ac:spMkLst>
            <pc:docMk/>
            <pc:sldMk cId="102076530" sldId="269"/>
            <ac:spMk id="26" creationId="{845C8330-F500-DD12-899B-BFAC23F2CF1C}"/>
          </ac:spMkLst>
        </pc:spChg>
        <pc:spChg chg="add mod">
          <ac:chgData name="A Suresh" userId="04a47b5c-286d-4451-a903-e2334e9230bd" providerId="ADAL" clId="{9EE4C859-ED92-4A60-936A-995545564D0B}" dt="2025-06-21T17:10:35.681" v="2217"/>
          <ac:spMkLst>
            <pc:docMk/>
            <pc:sldMk cId="102076530" sldId="269"/>
            <ac:spMk id="27" creationId="{E176E583-8B7D-1895-E036-417B486590EF}"/>
          </ac:spMkLst>
        </pc:spChg>
        <pc:spChg chg="add mod">
          <ac:chgData name="A Suresh" userId="04a47b5c-286d-4451-a903-e2334e9230bd" providerId="ADAL" clId="{9EE4C859-ED92-4A60-936A-995545564D0B}" dt="2025-06-21T17:17:15.323" v="2371" actId="1037"/>
          <ac:spMkLst>
            <pc:docMk/>
            <pc:sldMk cId="102076530" sldId="269"/>
            <ac:spMk id="28" creationId="{DCED9E3D-FD79-6E07-15E4-3961DB7E4AA6}"/>
          </ac:spMkLst>
        </pc:spChg>
        <pc:graphicFrameChg chg="del">
          <ac:chgData name="A Suresh" userId="04a47b5c-286d-4451-a903-e2334e9230bd" providerId="ADAL" clId="{9EE4C859-ED92-4A60-936A-995545564D0B}" dt="2025-06-21T16:28:24.057" v="1802" actId="478"/>
          <ac:graphicFrameMkLst>
            <pc:docMk/>
            <pc:sldMk cId="102076530" sldId="269"/>
            <ac:graphicFrameMk id="13" creationId="{7508DA45-A562-FC53-26B7-AC889D4F3F4B}"/>
          </ac:graphicFrameMkLst>
        </pc:graphicFrameChg>
        <pc:graphicFrameChg chg="add del mod modGraphic">
          <ac:chgData name="A Suresh" userId="04a47b5c-286d-4451-a903-e2334e9230bd" providerId="ADAL" clId="{9EE4C859-ED92-4A60-936A-995545564D0B}" dt="2025-06-21T17:11:14.719" v="2223" actId="478"/>
          <ac:graphicFrameMkLst>
            <pc:docMk/>
            <pc:sldMk cId="102076530" sldId="269"/>
            <ac:graphicFrameMk id="18" creationId="{D157C0B8-00C5-009F-B122-CC85F94893FF}"/>
          </ac:graphicFrameMkLst>
        </pc:graphicFrameChg>
        <pc:graphicFrameChg chg="add mod modGraphic">
          <ac:chgData name="A Suresh" userId="04a47b5c-286d-4451-a903-e2334e9230bd" providerId="ADAL" clId="{9EE4C859-ED92-4A60-936A-995545564D0B}" dt="2025-06-21T17:01:08.873" v="2076" actId="1035"/>
          <ac:graphicFrameMkLst>
            <pc:docMk/>
            <pc:sldMk cId="102076530" sldId="269"/>
            <ac:graphicFrameMk id="19" creationId="{39561EDD-E17E-377A-D6C6-3CFDA6321E8C}"/>
          </ac:graphicFrameMkLst>
        </pc:graphicFrameChg>
        <pc:graphicFrameChg chg="add mod modGraphic">
          <ac:chgData name="A Suresh" userId="04a47b5c-286d-4451-a903-e2334e9230bd" providerId="ADAL" clId="{9EE4C859-ED92-4A60-936A-995545564D0B}" dt="2025-06-21T17:16:28.305" v="2344" actId="1035"/>
          <ac:graphicFrameMkLst>
            <pc:docMk/>
            <pc:sldMk cId="102076530" sldId="269"/>
            <ac:graphicFrameMk id="29" creationId="{A3BBF17E-732B-432A-38F8-859A6127D103}"/>
          </ac:graphicFrameMkLst>
        </pc:graphicFrameChg>
        <pc:picChg chg="add mod">
          <ac:chgData name="A Suresh" userId="04a47b5c-286d-4451-a903-e2334e9230bd" providerId="ADAL" clId="{9EE4C859-ED92-4A60-936A-995545564D0B}" dt="2025-06-21T17:04:07.923" v="2141" actId="1037"/>
          <ac:picMkLst>
            <pc:docMk/>
            <pc:sldMk cId="102076530" sldId="269"/>
            <ac:picMk id="2" creationId="{C28DF2B2-6058-2A8C-1EC6-37C3289EAD9E}"/>
          </ac:picMkLst>
        </pc:picChg>
        <pc:picChg chg="mod">
          <ac:chgData name="A Suresh" userId="04a47b5c-286d-4451-a903-e2334e9230bd" providerId="ADAL" clId="{9EE4C859-ED92-4A60-936A-995545564D0B}" dt="2025-06-21T17:04:03.804" v="2128" actId="1038"/>
          <ac:picMkLst>
            <pc:docMk/>
            <pc:sldMk cId="102076530" sldId="269"/>
            <ac:picMk id="3" creationId="{A8DE4511-623D-C8AB-1D88-F1DCFADDE532}"/>
          </ac:picMkLst>
        </pc:picChg>
        <pc:picChg chg="del">
          <ac:chgData name="A Suresh" userId="04a47b5c-286d-4451-a903-e2334e9230bd" providerId="ADAL" clId="{9EE4C859-ED92-4A60-936A-995545564D0B}" dt="2025-06-21T08:21:33.184" v="1784" actId="478"/>
          <ac:picMkLst>
            <pc:docMk/>
            <pc:sldMk cId="102076530" sldId="269"/>
            <ac:picMk id="8" creationId="{70FDB130-9DE0-9DB3-5967-C0F2FF25D775}"/>
          </ac:picMkLst>
        </pc:picChg>
        <pc:picChg chg="add mod">
          <ac:chgData name="A Suresh" userId="04a47b5c-286d-4451-a903-e2334e9230bd" providerId="ADAL" clId="{9EE4C859-ED92-4A60-936A-995545564D0B}" dt="2025-06-21T17:01:08.873" v="2076" actId="1035"/>
          <ac:picMkLst>
            <pc:docMk/>
            <pc:sldMk cId="102076530" sldId="269"/>
            <ac:picMk id="16" creationId="{59DE9CC2-0DE1-4B76-1AF6-DF593FAD7E97}"/>
          </ac:picMkLst>
        </pc:picChg>
        <pc:cxnChg chg="add mod">
          <ac:chgData name="A Suresh" userId="04a47b5c-286d-4451-a903-e2334e9230bd" providerId="ADAL" clId="{9EE4C859-ED92-4A60-936A-995545564D0B}" dt="2025-06-21T17:16:48.236" v="2347" actId="14100"/>
          <ac:cxnSpMkLst>
            <pc:docMk/>
            <pc:sldMk cId="102076530" sldId="269"/>
            <ac:cxnSpMk id="30" creationId="{5FEFC8D8-A868-0607-F18F-C7426DBC5AA1}"/>
          </ac:cxnSpMkLst>
        </pc:cxnChg>
        <pc:cxnChg chg="add mod">
          <ac:chgData name="A Suresh" userId="04a47b5c-286d-4451-a903-e2334e9230bd" providerId="ADAL" clId="{9EE4C859-ED92-4A60-936A-995545564D0B}" dt="2025-06-21T17:16:57.344" v="2349" actId="14100"/>
          <ac:cxnSpMkLst>
            <pc:docMk/>
            <pc:sldMk cId="102076530" sldId="269"/>
            <ac:cxnSpMk id="34" creationId="{2DFF6E47-C378-1279-A8F0-2F8503C20124}"/>
          </ac:cxnSpMkLst>
        </pc:cxnChg>
        <pc:cxnChg chg="add mod">
          <ac:chgData name="A Suresh" userId="04a47b5c-286d-4451-a903-e2334e9230bd" providerId="ADAL" clId="{9EE4C859-ED92-4A60-936A-995545564D0B}" dt="2025-06-21T17:23:07.934" v="2578" actId="14100"/>
          <ac:cxnSpMkLst>
            <pc:docMk/>
            <pc:sldMk cId="102076530" sldId="269"/>
            <ac:cxnSpMk id="36" creationId="{FD376045-3C64-34BD-4D00-4DFED3BF908F}"/>
          </ac:cxnSpMkLst>
        </pc:cxnChg>
        <pc:cxnChg chg="add mod">
          <ac:chgData name="A Suresh" userId="04a47b5c-286d-4451-a903-e2334e9230bd" providerId="ADAL" clId="{9EE4C859-ED92-4A60-936A-995545564D0B}" dt="2025-06-21T17:16:42.742" v="2346" actId="14100"/>
          <ac:cxnSpMkLst>
            <pc:docMk/>
            <pc:sldMk cId="102076530" sldId="269"/>
            <ac:cxnSpMk id="38" creationId="{021A642B-9ECB-442A-9676-659C6648D503}"/>
          </ac:cxnSpMkLst>
        </pc:cxnChg>
      </pc:sldChg>
      <pc:sldChg chg="addSp modSp add del mod">
        <pc:chgData name="A Suresh" userId="04a47b5c-286d-4451-a903-e2334e9230bd" providerId="ADAL" clId="{9EE4C859-ED92-4A60-936A-995545564D0B}" dt="2025-06-21T17:10:44.818" v="2218" actId="47"/>
        <pc:sldMkLst>
          <pc:docMk/>
          <pc:sldMk cId="3248134896" sldId="270"/>
        </pc:sldMkLst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4" creationId="{1AAE8B45-32FD-114F-D3FC-ADF1670A11EF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5" creationId="{F4FB5623-89E5-2C37-FC0A-8153D50AA4F9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6" creationId="{EA47372B-7126-584B-1E6E-FA38A694ABB6}"/>
          </ac:spMkLst>
        </pc:spChg>
        <pc:spChg chg="add mod">
          <ac:chgData name="A Suresh" userId="04a47b5c-286d-4451-a903-e2334e9230bd" providerId="ADAL" clId="{9EE4C859-ED92-4A60-936A-995545564D0B}" dt="2025-06-21T17:06:54.546" v="2214" actId="1035"/>
          <ac:spMkLst>
            <pc:docMk/>
            <pc:sldMk cId="3248134896" sldId="270"/>
            <ac:spMk id="7" creationId="{38F01C5A-DE53-50E2-2E39-72AC3033E290}"/>
          </ac:spMkLst>
        </pc:spChg>
        <pc:spChg chg="add mod">
          <ac:chgData name="A Suresh" userId="04a47b5c-286d-4451-a903-e2334e9230bd" providerId="ADAL" clId="{9EE4C859-ED92-4A60-936A-995545564D0B}" dt="2025-06-21T17:07:01.756" v="2215" actId="1076"/>
          <ac:spMkLst>
            <pc:docMk/>
            <pc:sldMk cId="3248134896" sldId="270"/>
            <ac:spMk id="8" creationId="{6489C6FA-DE63-AA02-27B1-BECBCBCFC6E7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10" creationId="{3C3607DF-807F-72BA-2681-45359C88B9BD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15" creationId="{08B1DB11-0FFC-028F-1BA8-B655FF1DDD11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16" creationId="{7B1930CC-4AE0-5343-65BE-C44B8540FB72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17" creationId="{0BC56D77-548B-9C83-4570-DD15C4C7E0ED}"/>
          </ac:spMkLst>
        </pc:spChg>
        <pc:spChg chg="add mod">
          <ac:chgData name="A Suresh" userId="04a47b5c-286d-4451-a903-e2334e9230bd" providerId="ADAL" clId="{9EE4C859-ED92-4A60-936A-995545564D0B}" dt="2025-06-21T17:06:27.305" v="2170"/>
          <ac:spMkLst>
            <pc:docMk/>
            <pc:sldMk cId="3248134896" sldId="270"/>
            <ac:spMk id="20" creationId="{2D636AB8-3A6D-0CD3-287D-FA2FEFB7FAF1}"/>
          </ac:spMkLst>
        </pc:spChg>
        <pc:graphicFrameChg chg="modGraphic">
          <ac:chgData name="A Suresh" userId="04a47b5c-286d-4451-a903-e2334e9230bd" providerId="ADAL" clId="{9EE4C859-ED92-4A60-936A-995545564D0B}" dt="2025-06-21T17:07:08.841" v="2216" actId="2161"/>
          <ac:graphicFrameMkLst>
            <pc:docMk/>
            <pc:sldMk cId="3248134896" sldId="270"/>
            <ac:graphicFrameMk id="12" creationId="{83BF1873-7B0C-0DDA-590E-23AD5F66B2C0}"/>
          </ac:graphicFrameMkLst>
        </pc:graphicFrameChg>
      </pc:sldChg>
      <pc:sldChg chg="add del">
        <pc:chgData name="A Suresh" userId="04a47b5c-286d-4451-a903-e2334e9230bd" providerId="ADAL" clId="{9EE4C859-ED92-4A60-936A-995545564D0B}" dt="2025-06-21T17:06:31.332" v="2171" actId="47"/>
        <pc:sldMkLst>
          <pc:docMk/>
          <pc:sldMk cId="3458805290" sldId="271"/>
        </pc:sldMkLst>
      </pc:sldChg>
      <pc:sldChg chg="add del">
        <pc:chgData name="A Suresh" userId="04a47b5c-286d-4451-a903-e2334e9230bd" providerId="ADAL" clId="{9EE4C859-ED92-4A60-936A-995545564D0B}" dt="2025-06-21T17:06:31.599" v="2172" actId="47"/>
        <pc:sldMkLst>
          <pc:docMk/>
          <pc:sldMk cId="2034927225" sldId="272"/>
        </pc:sldMkLst>
      </pc:sldChg>
      <pc:sldChg chg="add del">
        <pc:chgData name="A Suresh" userId="04a47b5c-286d-4451-a903-e2334e9230bd" providerId="ADAL" clId="{9EE4C859-ED92-4A60-936A-995545564D0B}" dt="2025-06-21T17:06:32.574" v="2173" actId="47"/>
        <pc:sldMkLst>
          <pc:docMk/>
          <pc:sldMk cId="2214079538" sldId="273"/>
        </pc:sldMkLst>
      </pc:sldChg>
      <pc:sldChg chg="add del">
        <pc:chgData name="A Suresh" userId="04a47b5c-286d-4451-a903-e2334e9230bd" providerId="ADAL" clId="{9EE4C859-ED92-4A60-936A-995545564D0B}" dt="2025-06-21T17:14:19.262" v="2233" actId="47"/>
        <pc:sldMkLst>
          <pc:docMk/>
          <pc:sldMk cId="16327801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0ACE-A763-ECD3-5583-5AB026D3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5823-EEEC-D8C2-7D5E-A6D628D2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1403-6ECD-FED5-A297-AB6CE25B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9978-0E49-A2CC-3556-7B74A864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1F47-53FB-A09B-E765-8CAFF99A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F517-DFF1-76CC-2F58-9046179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03F2A-5593-6411-DB44-8CEBFF4F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8137-399C-EF42-41A2-06BC6536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27B3-DA3F-63C8-5B28-224B2F4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9B1D-87CC-84BE-7B6B-7A71D098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4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31C68-8A0C-A675-7A2D-A45053ACD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DE55B-E6DD-AE60-1D73-0C289506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4327-27AC-938C-FADB-6C307FDF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2B55-286A-D57A-F2E8-D6B2BC9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A35B-ABA9-9A77-3955-6F33ECCE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4C9-0D95-A21C-07FD-AF76682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44ED-04CC-FC09-F977-4A86F0C2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E84C-F876-D91F-2F09-BB2A82C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5D04-10C7-F482-D54D-AE778E5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CC39-DD2F-C62A-C49D-A77835E2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48C5-D84F-47AC-E186-02A027C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109-3E18-ADCF-E605-A7D026E0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5972-0959-4B39-12EA-EC914DC3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693C-0452-392F-5D07-AAD1D6B3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01A7-E1D0-AEC8-C791-1282E034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4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0AE2-0B16-AB29-EAF2-7EC228DF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C43B-2162-1FCB-E383-0A64CEB4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E271-2D2A-7F06-B281-27D96C65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97B6-CE18-5EA7-934A-C7A49479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0492-04EA-C23D-46F4-B480982A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04A31-DE98-260D-516D-2D0863B4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0666-1793-0C26-FE5F-17DBB551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4489-6088-ACCE-498C-E84C803E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6E92-2FC4-7FEE-2BF2-92FC5C49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F076-3F7E-EA08-1FE2-BF18D7440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6B74-75B4-5591-B2F0-B580EFEE0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5165A-208A-6D35-FDF8-201327C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D7248-2053-5D98-6EB3-036F6B59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7ED7-6349-9617-225F-EDEF15A9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3267-B5AA-2B4E-9428-7D8156A4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9BE57-AA4F-6527-6D38-C6471C2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E60DF-CE49-7915-C0DE-6047D100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0C093-5CF7-F375-7CB7-B7C16D0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52DF7-0E94-640B-1AAA-97E77FD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B9D1-B38F-85B2-DC09-81181581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F1DBA-44CB-C826-B3F1-976DA4F7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F1C-6574-A9FB-CEF7-8CDDF7EB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205B-7BFB-C3D8-DF0F-8C620382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0D502-7852-F499-B271-5261B6A13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141C-A60D-9A5C-922F-4DB2C911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564D-9C23-3CB0-91A2-A763DA2C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F4F7-5D37-6DE5-C195-546F0BFF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BDFA-205E-9A56-272A-D8AF44B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187A-821D-BF1F-75B5-E02C6938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2850D-013A-83DF-994F-3E5D0EB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D6CC-0944-C0A8-9D03-A3ABA17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C1E2-8E39-60F4-EDCA-90D8286F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7105-64E7-829D-4577-078A307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571FC-CDBA-B41E-FEF4-4EE8DA7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C9C0-004E-A56E-422B-946B9A4E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0B0A-BB24-CCEA-C073-AF4CBAA6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37756-5519-42B7-B5AE-8C611AE930D1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9E84-69EB-8470-3119-2037F907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03E7-4805-3EB7-477A-D24D9266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2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F3D92-F14C-76CA-24AC-12D90F6265C8}"/>
              </a:ext>
            </a:extLst>
          </p:cNvPr>
          <p:cNvSpPr txBox="1"/>
          <p:nvPr/>
        </p:nvSpPr>
        <p:spPr>
          <a:xfrm>
            <a:off x="4807974" y="2615381"/>
            <a:ext cx="280525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Using NOT EXISTS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1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211BC-8D4B-6C97-1A8C-6B3B55F71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12D4F-518F-F8DC-5C04-DC85F801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" t="4943" b="3598"/>
          <a:stretch/>
        </p:blipFill>
        <p:spPr>
          <a:xfrm>
            <a:off x="3480619" y="5063614"/>
            <a:ext cx="4454014" cy="14748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11EF2-46E3-6947-7711-C0C4620C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2" y="3178277"/>
            <a:ext cx="4118888" cy="96863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E526664-18F3-BC95-E58D-872E03D2E5A4}"/>
              </a:ext>
            </a:extLst>
          </p:cNvPr>
          <p:cNvSpPr/>
          <p:nvPr/>
        </p:nvSpPr>
        <p:spPr>
          <a:xfrm>
            <a:off x="5466736" y="4257368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432FE-8856-E68A-E97C-ED347F76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0" t="2433" r="456" b="2181"/>
          <a:stretch/>
        </p:blipFill>
        <p:spPr>
          <a:xfrm>
            <a:off x="1199536" y="232996"/>
            <a:ext cx="9379976" cy="209177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C2C088B-7655-2F11-D601-CBBC1952853B}"/>
              </a:ext>
            </a:extLst>
          </p:cNvPr>
          <p:cNvSpPr/>
          <p:nvPr/>
        </p:nvSpPr>
        <p:spPr>
          <a:xfrm>
            <a:off x="5471652" y="2394156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A1A1F-44FD-1705-4FEE-4299F5C9A1FE}"/>
              </a:ext>
            </a:extLst>
          </p:cNvPr>
          <p:cNvSpPr/>
          <p:nvPr/>
        </p:nvSpPr>
        <p:spPr>
          <a:xfrm>
            <a:off x="5722371" y="879987"/>
            <a:ext cx="1061887" cy="280220"/>
          </a:xfrm>
          <a:prstGeom prst="rect">
            <a:avLst/>
          </a:prstGeom>
          <a:solidFill>
            <a:srgbClr val="C000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44C46-54A7-2C60-4A60-9615DE65E5B9}"/>
              </a:ext>
            </a:extLst>
          </p:cNvPr>
          <p:cNvSpPr/>
          <p:nvPr/>
        </p:nvSpPr>
        <p:spPr>
          <a:xfrm>
            <a:off x="5727287" y="1465005"/>
            <a:ext cx="1061887" cy="865240"/>
          </a:xfrm>
          <a:prstGeom prst="rect">
            <a:avLst/>
          </a:prstGeom>
          <a:solidFill>
            <a:srgbClr val="C000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F3C00-6826-1694-FE45-7A514053C90D}"/>
              </a:ext>
            </a:extLst>
          </p:cNvPr>
          <p:cNvSpPr/>
          <p:nvPr/>
        </p:nvSpPr>
        <p:spPr>
          <a:xfrm>
            <a:off x="1179867" y="1469921"/>
            <a:ext cx="4542507" cy="865240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35903-F849-3DEA-8ECF-E91EB692DF7E}"/>
              </a:ext>
            </a:extLst>
          </p:cNvPr>
          <p:cNvSpPr/>
          <p:nvPr/>
        </p:nvSpPr>
        <p:spPr>
          <a:xfrm>
            <a:off x="1194617" y="875070"/>
            <a:ext cx="4527758" cy="285136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7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A8E7-532E-6EA2-F820-3854F525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ECF54-9173-71A8-C82B-506E87B9A457}"/>
              </a:ext>
            </a:extLst>
          </p:cNvPr>
          <p:cNvSpPr txBox="1"/>
          <p:nvPr/>
        </p:nvSpPr>
        <p:spPr>
          <a:xfrm>
            <a:off x="5102943" y="2753033"/>
            <a:ext cx="211628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800" i="0" dirty="0">
                <a:effectLst/>
                <a:latin typeface="-apple-system"/>
              </a:rPr>
              <a:t>Using NOT 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492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D453-E816-A862-887F-59D28FA75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DF2B2-6058-2A8C-1EC6-37C3289E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7112328" y="3434737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DE4511-623D-C8AB-1D88-F1DCFADD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7089059" y="1514170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09647-BFE5-D101-0E65-0174F556785C}"/>
              </a:ext>
            </a:extLst>
          </p:cNvPr>
          <p:cNvSpPr txBox="1"/>
          <p:nvPr/>
        </p:nvSpPr>
        <p:spPr>
          <a:xfrm>
            <a:off x="8780208" y="2949679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67D54-52A9-20D6-4D50-2B3CED27E1B0}"/>
              </a:ext>
            </a:extLst>
          </p:cNvPr>
          <p:cNvSpPr txBox="1"/>
          <p:nvPr/>
        </p:nvSpPr>
        <p:spPr>
          <a:xfrm>
            <a:off x="8735964" y="1056969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45D305-776D-3CE3-7BA4-293C954DF0DC}"/>
              </a:ext>
            </a:extLst>
          </p:cNvPr>
          <p:cNvSpPr/>
          <p:nvPr/>
        </p:nvSpPr>
        <p:spPr>
          <a:xfrm>
            <a:off x="7079227" y="1504336"/>
            <a:ext cx="894735" cy="816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016E4-0BD2-E987-4C3B-C451CA9B7CE2}"/>
              </a:ext>
            </a:extLst>
          </p:cNvPr>
          <p:cNvSpPr/>
          <p:nvPr/>
        </p:nvSpPr>
        <p:spPr>
          <a:xfrm>
            <a:off x="7089060" y="3706762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2E608-F28D-02A7-2C39-A5011D6C4C2A}"/>
              </a:ext>
            </a:extLst>
          </p:cNvPr>
          <p:cNvSpPr txBox="1"/>
          <p:nvPr/>
        </p:nvSpPr>
        <p:spPr>
          <a:xfrm>
            <a:off x="6037005" y="3716595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SA001 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E9CC2-0DE1-4B76-1AF6-DF593FAD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53" y="1254180"/>
            <a:ext cx="2405305" cy="129173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942C24-A843-F101-0876-ECA2C4C143A2}"/>
              </a:ext>
            </a:extLst>
          </p:cNvPr>
          <p:cNvSpPr/>
          <p:nvPr/>
        </p:nvSpPr>
        <p:spPr>
          <a:xfrm>
            <a:off x="1007812" y="1759976"/>
            <a:ext cx="1519084" cy="540772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1790C2-6EEE-3045-417C-CB387BA63B93}"/>
              </a:ext>
            </a:extLst>
          </p:cNvPr>
          <p:cNvSpPr/>
          <p:nvPr/>
        </p:nvSpPr>
        <p:spPr>
          <a:xfrm>
            <a:off x="1804226" y="1533832"/>
            <a:ext cx="644011" cy="23105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9561EDD-E17E-377A-D6C6-3CFDA632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21899"/>
              </p:ext>
            </p:extLst>
          </p:nvPr>
        </p:nvGraphicFramePr>
        <p:xfrm>
          <a:off x="3560920" y="1589821"/>
          <a:ext cx="775110" cy="88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10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</a:tblGrid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SA001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SA003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72684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3E016D-10BD-F54B-D9E3-89DF9C707E33}"/>
              </a:ext>
            </a:extLst>
          </p:cNvPr>
          <p:cNvSpPr/>
          <p:nvPr/>
        </p:nvSpPr>
        <p:spPr>
          <a:xfrm>
            <a:off x="2654713" y="1897626"/>
            <a:ext cx="727588" cy="255639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328A3B-23C5-B350-5F77-21D3229359C7}"/>
              </a:ext>
            </a:extLst>
          </p:cNvPr>
          <p:cNvSpPr txBox="1"/>
          <p:nvPr/>
        </p:nvSpPr>
        <p:spPr>
          <a:xfrm>
            <a:off x="1150377" y="3048000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03DD916-0DE1-0C78-0DA5-0EA5806F1415}"/>
              </a:ext>
            </a:extLst>
          </p:cNvPr>
          <p:cNvSpPr/>
          <p:nvPr/>
        </p:nvSpPr>
        <p:spPr>
          <a:xfrm rot="5400000">
            <a:off x="1455175" y="2566221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7195B4-164B-1BD2-9482-2B86586044FB}"/>
              </a:ext>
            </a:extLst>
          </p:cNvPr>
          <p:cNvSpPr txBox="1"/>
          <p:nvPr/>
        </p:nvSpPr>
        <p:spPr>
          <a:xfrm>
            <a:off x="1135629" y="299885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829942F-9752-223E-8EC7-3E957DA3107D}"/>
              </a:ext>
            </a:extLst>
          </p:cNvPr>
          <p:cNvSpPr/>
          <p:nvPr/>
        </p:nvSpPr>
        <p:spPr>
          <a:xfrm rot="16200000">
            <a:off x="1401097" y="781666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0618FC-6148-BB6E-4BCD-EC699C6CECA8}"/>
              </a:ext>
            </a:extLst>
          </p:cNvPr>
          <p:cNvSpPr txBox="1"/>
          <p:nvPr/>
        </p:nvSpPr>
        <p:spPr>
          <a:xfrm>
            <a:off x="3190568" y="555522"/>
            <a:ext cx="1794081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Output of INNER QUERY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5C8330-F500-DD12-899B-BFAC23F2CF1C}"/>
              </a:ext>
            </a:extLst>
          </p:cNvPr>
          <p:cNvSpPr/>
          <p:nvPr/>
        </p:nvSpPr>
        <p:spPr>
          <a:xfrm rot="16200000">
            <a:off x="3640394" y="1044683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76E583-8B7D-1895-E036-417B486590EF}"/>
              </a:ext>
            </a:extLst>
          </p:cNvPr>
          <p:cNvSpPr/>
          <p:nvPr/>
        </p:nvSpPr>
        <p:spPr>
          <a:xfrm>
            <a:off x="7089060" y="4237710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D9E3D-FD79-6E07-15E4-3961DB7E4AA6}"/>
              </a:ext>
            </a:extLst>
          </p:cNvPr>
          <p:cNvSpPr txBox="1"/>
          <p:nvPr/>
        </p:nvSpPr>
        <p:spPr>
          <a:xfrm>
            <a:off x="6037007" y="425736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SA003 =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3BBF17E-732B-432A-38F8-859A6127D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10809"/>
              </p:ext>
            </p:extLst>
          </p:nvPr>
        </p:nvGraphicFramePr>
        <p:xfrm>
          <a:off x="2140158" y="4682067"/>
          <a:ext cx="4260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SA004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Krishna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32000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SA005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David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SA006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Himaja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39000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35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647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FC8D8-A868-0607-F18F-C7426DBC5AA1}"/>
              </a:ext>
            </a:extLst>
          </p:cNvPr>
          <p:cNvCxnSpPr>
            <a:cxnSpLocks/>
          </p:cNvCxnSpPr>
          <p:nvPr/>
        </p:nvCxnSpPr>
        <p:spPr>
          <a:xfrm flipH="1">
            <a:off x="6410632" y="4100052"/>
            <a:ext cx="688258" cy="117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FF6E47-C378-1279-A8F0-2F8503C2012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400805" y="4606413"/>
            <a:ext cx="703001" cy="1002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376045-3C64-34BD-4D00-4DFED3BF908F}"/>
              </a:ext>
            </a:extLst>
          </p:cNvPr>
          <p:cNvCxnSpPr>
            <a:cxnSpLocks/>
          </p:cNvCxnSpPr>
          <p:nvPr/>
        </p:nvCxnSpPr>
        <p:spPr>
          <a:xfrm flipH="1">
            <a:off x="6410632" y="4955458"/>
            <a:ext cx="688258" cy="105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1A642B-9ECB-442A-9676-659C6648D503}"/>
              </a:ext>
            </a:extLst>
          </p:cNvPr>
          <p:cNvCxnSpPr>
            <a:cxnSpLocks/>
          </p:cNvCxnSpPr>
          <p:nvPr/>
        </p:nvCxnSpPr>
        <p:spPr>
          <a:xfrm flipH="1">
            <a:off x="6400800" y="5166851"/>
            <a:ext cx="703006" cy="1194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3266E-BEAC-0F61-E513-5726D04B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763343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88ED6-A145-6577-A4E6-33C803A3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761016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14386-70DD-E509-9085-1FB44F1135C1}"/>
              </a:ext>
            </a:extLst>
          </p:cNvPr>
          <p:cNvSpPr txBox="1"/>
          <p:nvPr/>
        </p:nvSpPr>
        <p:spPr>
          <a:xfrm>
            <a:off x="930131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761CE-AF36-B6E5-7A8B-AC8D28FBABE3}"/>
              </a:ext>
            </a:extLst>
          </p:cNvPr>
          <p:cNvSpPr txBox="1"/>
          <p:nvPr/>
        </p:nvSpPr>
        <p:spPr>
          <a:xfrm>
            <a:off x="925707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F151CE-1755-EC01-C91A-F3E93601547D}"/>
              </a:ext>
            </a:extLst>
          </p:cNvPr>
          <p:cNvSpPr/>
          <p:nvPr/>
        </p:nvSpPr>
        <p:spPr>
          <a:xfrm>
            <a:off x="7600335" y="4355690"/>
            <a:ext cx="894735" cy="25563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4C5F5-71E4-9A5A-718E-387105F40E69}"/>
              </a:ext>
            </a:extLst>
          </p:cNvPr>
          <p:cNvSpPr/>
          <p:nvPr/>
        </p:nvSpPr>
        <p:spPr>
          <a:xfrm>
            <a:off x="7610169" y="1543665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53B95-576E-D434-F570-7AD528240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83" y="122982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B64E55-4FD5-E155-EB47-25B6A5AB9E45}"/>
              </a:ext>
            </a:extLst>
          </p:cNvPr>
          <p:cNvSpPr/>
          <p:nvPr/>
        </p:nvSpPr>
        <p:spPr>
          <a:xfrm>
            <a:off x="830825" y="194679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97395-97D6-CB89-BC48-C30C6B640606}"/>
              </a:ext>
            </a:extLst>
          </p:cNvPr>
          <p:cNvSpPr txBox="1"/>
          <p:nvPr/>
        </p:nvSpPr>
        <p:spPr>
          <a:xfrm>
            <a:off x="670559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SA001 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169AE-DF1F-951F-C356-3EC0FAED5D2D}"/>
              </a:ext>
            </a:extLst>
          </p:cNvPr>
          <p:cNvSpPr txBox="1"/>
          <p:nvPr/>
        </p:nvSpPr>
        <p:spPr>
          <a:xfrm>
            <a:off x="5801030" y="4345858"/>
            <a:ext cx="59958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98EF6-6CE8-1459-6F46-6D1D101DAF55}"/>
              </a:ext>
            </a:extLst>
          </p:cNvPr>
          <p:cNvSpPr txBox="1"/>
          <p:nvPr/>
        </p:nvSpPr>
        <p:spPr>
          <a:xfrm>
            <a:off x="3829664" y="2227008"/>
            <a:ext cx="59958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FALSE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4885EB-4078-CB50-BE8A-AE0BE9E3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72605"/>
              </p:ext>
            </p:extLst>
          </p:nvPr>
        </p:nvGraphicFramePr>
        <p:xfrm>
          <a:off x="301522" y="4406766"/>
          <a:ext cx="42901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49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20878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993058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A863E5B-88B2-1E3F-260C-5911D2F20EB5}"/>
              </a:ext>
            </a:extLst>
          </p:cNvPr>
          <p:cNvSpPr txBox="1"/>
          <p:nvPr/>
        </p:nvSpPr>
        <p:spPr>
          <a:xfrm>
            <a:off x="6710515" y="4645745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SA001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17B17-A436-0B63-DEA9-C2FF15FDDDB2}"/>
              </a:ext>
            </a:extLst>
          </p:cNvPr>
          <p:cNvSpPr txBox="1"/>
          <p:nvPr/>
        </p:nvSpPr>
        <p:spPr>
          <a:xfrm>
            <a:off x="229419" y="5886901"/>
            <a:ext cx="706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Row 1 (SA001)</a:t>
            </a:r>
            <a:r>
              <a:rPr lang="en-IN" dirty="0"/>
              <a:t> of </a:t>
            </a:r>
            <a:r>
              <a:rPr lang="en-IN" b="1" dirty="0"/>
              <a:t>DBA_Data</a:t>
            </a:r>
            <a:r>
              <a:rPr lang="en-IN" dirty="0"/>
              <a:t> compares with </a:t>
            </a:r>
            <a:r>
              <a:rPr lang="en-IN" b="1" dirty="0"/>
              <a:t>all rows</a:t>
            </a:r>
            <a:r>
              <a:rPr lang="en-IN" dirty="0"/>
              <a:t> of </a:t>
            </a:r>
            <a:r>
              <a:rPr lang="en-IN" b="1" dirty="0"/>
              <a:t>DBA_Details</a:t>
            </a:r>
            <a:r>
              <a:rPr lang="en-IN" dirty="0"/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EE498-AFDB-8C4F-19F7-A736D736FF8A}"/>
              </a:ext>
            </a:extLst>
          </p:cNvPr>
          <p:cNvSpPr txBox="1"/>
          <p:nvPr/>
        </p:nvSpPr>
        <p:spPr>
          <a:xfrm>
            <a:off x="1233952" y="231060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B0BB9B4-D212-7AE5-19C1-601BAD89373E}"/>
              </a:ext>
            </a:extLst>
          </p:cNvPr>
          <p:cNvSpPr/>
          <p:nvPr/>
        </p:nvSpPr>
        <p:spPr>
          <a:xfrm rot="16200000">
            <a:off x="1499420" y="712841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62AEA-F49D-85BF-2442-D58086401772}"/>
              </a:ext>
            </a:extLst>
          </p:cNvPr>
          <p:cNvSpPr txBox="1"/>
          <p:nvPr/>
        </p:nvSpPr>
        <p:spPr>
          <a:xfrm>
            <a:off x="3318388" y="1106129"/>
            <a:ext cx="1794081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Output of INNER QUERY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BCEB0E4-4059-149B-7082-8E4EB09E1D27}"/>
              </a:ext>
            </a:extLst>
          </p:cNvPr>
          <p:cNvSpPr/>
          <p:nvPr/>
        </p:nvSpPr>
        <p:spPr>
          <a:xfrm rot="16200000">
            <a:off x="3768214" y="1595290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03A8E-1201-8776-6484-723558A714F4}"/>
              </a:ext>
            </a:extLst>
          </p:cNvPr>
          <p:cNvSpPr txBox="1"/>
          <p:nvPr/>
        </p:nvSpPr>
        <p:spPr>
          <a:xfrm>
            <a:off x="1179873" y="3411795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D87BB0-60CF-36CF-DC10-57385F3D412A}"/>
              </a:ext>
            </a:extLst>
          </p:cNvPr>
          <p:cNvSpPr/>
          <p:nvPr/>
        </p:nvSpPr>
        <p:spPr>
          <a:xfrm rot="5400000">
            <a:off x="1484671" y="2930016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AD8AC-882A-0EE4-FDDF-8FB1A8EC8624}"/>
              </a:ext>
            </a:extLst>
          </p:cNvPr>
          <p:cNvSpPr/>
          <p:nvPr/>
        </p:nvSpPr>
        <p:spPr>
          <a:xfrm>
            <a:off x="1027477" y="1720645"/>
            <a:ext cx="948807" cy="226143"/>
          </a:xfrm>
          <a:prstGeom prst="rect">
            <a:avLst/>
          </a:prstGeom>
          <a:solidFill>
            <a:srgbClr val="FF0000">
              <a:alpha val="2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57499-94BA-2F14-1BE9-A18F5624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A0F28-2246-44BA-8780-6250A884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97467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841433-735E-A5A3-E046-C7D87E19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95140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0BF25-656A-B45D-F8C3-1BA777B731E7}"/>
              </a:ext>
            </a:extLst>
          </p:cNvPr>
          <p:cNvSpPr txBox="1"/>
          <p:nvPr/>
        </p:nvSpPr>
        <p:spPr>
          <a:xfrm>
            <a:off x="864255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EACA6-E387-E723-4970-F4ACE551E743}"/>
              </a:ext>
            </a:extLst>
          </p:cNvPr>
          <p:cNvSpPr txBox="1"/>
          <p:nvPr/>
        </p:nvSpPr>
        <p:spPr>
          <a:xfrm>
            <a:off x="859831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A4730-AFB0-F9EA-9659-06058496F24B}"/>
              </a:ext>
            </a:extLst>
          </p:cNvPr>
          <p:cNvSpPr/>
          <p:nvPr/>
        </p:nvSpPr>
        <p:spPr>
          <a:xfrm>
            <a:off x="6951409" y="1799305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C3525-B732-3D42-C96D-4B9482C2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" y="58089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C2B9B0-2E07-43B7-7551-541E427DE885}"/>
              </a:ext>
            </a:extLst>
          </p:cNvPr>
          <p:cNvSpPr/>
          <p:nvPr/>
        </p:nvSpPr>
        <p:spPr>
          <a:xfrm>
            <a:off x="1027470" y="129786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79D22-F6EB-4A99-E5EB-1319A90F63CE}"/>
              </a:ext>
            </a:extLst>
          </p:cNvPr>
          <p:cNvSpPr txBox="1"/>
          <p:nvPr/>
        </p:nvSpPr>
        <p:spPr>
          <a:xfrm>
            <a:off x="604683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SA002 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025A4-EB67-FE9F-E1A8-8E74E24481D3}"/>
              </a:ext>
            </a:extLst>
          </p:cNvPr>
          <p:cNvSpPr txBox="1"/>
          <p:nvPr/>
        </p:nvSpPr>
        <p:spPr>
          <a:xfrm>
            <a:off x="5142270" y="4483509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E4F88-BDCA-4170-D7B6-45F36E6A450F}"/>
              </a:ext>
            </a:extLst>
          </p:cNvPr>
          <p:cNvSpPr txBox="1"/>
          <p:nvPr/>
        </p:nvSpPr>
        <p:spPr>
          <a:xfrm>
            <a:off x="3564193" y="1519084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BF3933-A4FE-1290-34BA-4135F4A9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7241"/>
              </p:ext>
            </p:extLst>
          </p:nvPr>
        </p:nvGraphicFramePr>
        <p:xfrm>
          <a:off x="163869" y="2804105"/>
          <a:ext cx="42606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26F39D-EE78-0956-6734-DB58CB490161}"/>
              </a:ext>
            </a:extLst>
          </p:cNvPr>
          <p:cNvSpPr txBox="1"/>
          <p:nvPr/>
        </p:nvSpPr>
        <p:spPr>
          <a:xfrm>
            <a:off x="6041923" y="4635911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SA002 =</a:t>
            </a:r>
          </a:p>
        </p:txBody>
      </p:sp>
    </p:spTree>
    <p:extLst>
      <p:ext uri="{BB962C8B-B14F-4D97-AF65-F5344CB8AC3E}">
        <p14:creationId xmlns:p14="http://schemas.microsoft.com/office/powerpoint/2010/main" val="40898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5B036-6230-FF79-3049-A1F69BF7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770D7-6F45-6AA7-D9DD-1A164118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97467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9D11DF-B378-F6E3-9B41-B4DDDFC6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95140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E0E43-2EF0-F51C-CDBF-C7A43AEDAF6C}"/>
              </a:ext>
            </a:extLst>
          </p:cNvPr>
          <p:cNvSpPr txBox="1"/>
          <p:nvPr/>
        </p:nvSpPr>
        <p:spPr>
          <a:xfrm>
            <a:off x="864255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2534F-E5EC-23E1-BCA2-59AEE19C2CFD}"/>
              </a:ext>
            </a:extLst>
          </p:cNvPr>
          <p:cNvSpPr txBox="1"/>
          <p:nvPr/>
        </p:nvSpPr>
        <p:spPr>
          <a:xfrm>
            <a:off x="859831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6C0DC-9B1C-56F0-5E24-0322952E814B}"/>
              </a:ext>
            </a:extLst>
          </p:cNvPr>
          <p:cNvSpPr/>
          <p:nvPr/>
        </p:nvSpPr>
        <p:spPr>
          <a:xfrm>
            <a:off x="6951409" y="2074607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AECCE-5626-252C-3A11-38E9D691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" y="58089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0C68E7-B4D6-A119-3BC9-3782F3CAD608}"/>
              </a:ext>
            </a:extLst>
          </p:cNvPr>
          <p:cNvSpPr/>
          <p:nvPr/>
        </p:nvSpPr>
        <p:spPr>
          <a:xfrm>
            <a:off x="1027470" y="129786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5054-C9BC-1220-2ACB-1DA97AAD3C3F}"/>
              </a:ext>
            </a:extLst>
          </p:cNvPr>
          <p:cNvSpPr txBox="1"/>
          <p:nvPr/>
        </p:nvSpPr>
        <p:spPr>
          <a:xfrm>
            <a:off x="604683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SA003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77F9-3A59-6E78-0932-6681B1F729BD}"/>
              </a:ext>
            </a:extLst>
          </p:cNvPr>
          <p:cNvSpPr txBox="1"/>
          <p:nvPr/>
        </p:nvSpPr>
        <p:spPr>
          <a:xfrm>
            <a:off x="5191431" y="4611329"/>
            <a:ext cx="59958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7B2D6-A21A-B39A-2CA2-9EBB24618BBE}"/>
              </a:ext>
            </a:extLst>
          </p:cNvPr>
          <p:cNvSpPr txBox="1"/>
          <p:nvPr/>
        </p:nvSpPr>
        <p:spPr>
          <a:xfrm>
            <a:off x="3564193" y="1519084"/>
            <a:ext cx="59958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FALSE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07B53-8E6F-325A-614C-F72E7A295FE6}"/>
              </a:ext>
            </a:extLst>
          </p:cNvPr>
          <p:cNvSpPr/>
          <p:nvPr/>
        </p:nvSpPr>
        <p:spPr>
          <a:xfrm>
            <a:off x="6926829" y="4606413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589EBA-948E-CAAA-8202-7AEF6690E115}"/>
              </a:ext>
            </a:extLst>
          </p:cNvPr>
          <p:cNvSpPr txBox="1"/>
          <p:nvPr/>
        </p:nvSpPr>
        <p:spPr>
          <a:xfrm>
            <a:off x="6051754" y="462607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SA003 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256EDF-7030-6C9B-EAF4-3E3F158CB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70370"/>
              </p:ext>
            </p:extLst>
          </p:nvPr>
        </p:nvGraphicFramePr>
        <p:xfrm>
          <a:off x="163869" y="2804105"/>
          <a:ext cx="42606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866B-AA0A-A809-19FC-2AA3660B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D2672-9C55-D906-5C36-494BBAA5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97467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12DAD5-A57C-E334-5BF4-335DA800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95140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6C59E4-E5D5-03AE-5A27-209FE444357F}"/>
              </a:ext>
            </a:extLst>
          </p:cNvPr>
          <p:cNvSpPr txBox="1"/>
          <p:nvPr/>
        </p:nvSpPr>
        <p:spPr>
          <a:xfrm>
            <a:off x="864255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C6CE6-7F23-27D9-02BA-B9B134A78649}"/>
              </a:ext>
            </a:extLst>
          </p:cNvPr>
          <p:cNvSpPr txBox="1"/>
          <p:nvPr/>
        </p:nvSpPr>
        <p:spPr>
          <a:xfrm>
            <a:off x="859831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F629B-CAFD-1E22-5B10-212A1F3FEDB8}"/>
              </a:ext>
            </a:extLst>
          </p:cNvPr>
          <p:cNvSpPr/>
          <p:nvPr/>
        </p:nvSpPr>
        <p:spPr>
          <a:xfrm>
            <a:off x="6951409" y="2330248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B463B-FDB4-56B7-613B-C554914B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" y="58089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59C201-3640-9D5C-A5C7-CD450790CEED}"/>
              </a:ext>
            </a:extLst>
          </p:cNvPr>
          <p:cNvSpPr/>
          <p:nvPr/>
        </p:nvSpPr>
        <p:spPr>
          <a:xfrm>
            <a:off x="1027470" y="129786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F9C4-C3C9-850E-ADD7-1CFB5F5960D5}"/>
              </a:ext>
            </a:extLst>
          </p:cNvPr>
          <p:cNvSpPr txBox="1"/>
          <p:nvPr/>
        </p:nvSpPr>
        <p:spPr>
          <a:xfrm>
            <a:off x="604683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SA004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5F4DB-5340-AF5F-FD55-509231DF541D}"/>
              </a:ext>
            </a:extLst>
          </p:cNvPr>
          <p:cNvSpPr txBox="1"/>
          <p:nvPr/>
        </p:nvSpPr>
        <p:spPr>
          <a:xfrm>
            <a:off x="5191431" y="4493343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2D90B-ACA7-E3DC-9B25-93060DCE99BB}"/>
              </a:ext>
            </a:extLst>
          </p:cNvPr>
          <p:cNvSpPr txBox="1"/>
          <p:nvPr/>
        </p:nvSpPr>
        <p:spPr>
          <a:xfrm>
            <a:off x="3564193" y="1519084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D170-356D-1D15-36A5-562B8A51576B}"/>
              </a:ext>
            </a:extLst>
          </p:cNvPr>
          <p:cNvSpPr txBox="1"/>
          <p:nvPr/>
        </p:nvSpPr>
        <p:spPr>
          <a:xfrm>
            <a:off x="6051754" y="462607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SA004 =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4C0A20-D658-CF1B-C1AE-F4FFD22E3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00336"/>
              </p:ext>
            </p:extLst>
          </p:nvPr>
        </p:nvGraphicFramePr>
        <p:xfrm>
          <a:off x="163869" y="2804105"/>
          <a:ext cx="4260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SA004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Krishna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32000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7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2DFC-6B52-9AFF-2B95-320CA2E0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6096B-7B9A-327B-D191-747B07C4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97467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49FCC-ACDC-F57F-3448-F7D32C06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95140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742C5-3EAB-EF10-E1B4-E219E350B16E}"/>
              </a:ext>
            </a:extLst>
          </p:cNvPr>
          <p:cNvSpPr txBox="1"/>
          <p:nvPr/>
        </p:nvSpPr>
        <p:spPr>
          <a:xfrm>
            <a:off x="864255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04330-5B4B-7327-1EFA-D8905C94C6ED}"/>
              </a:ext>
            </a:extLst>
          </p:cNvPr>
          <p:cNvSpPr txBox="1"/>
          <p:nvPr/>
        </p:nvSpPr>
        <p:spPr>
          <a:xfrm>
            <a:off x="859831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CFBE1-FFA9-9A1D-9E58-4FA51A17C096}"/>
              </a:ext>
            </a:extLst>
          </p:cNvPr>
          <p:cNvSpPr/>
          <p:nvPr/>
        </p:nvSpPr>
        <p:spPr>
          <a:xfrm>
            <a:off x="6951409" y="2595721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98580-7A1A-2EE6-C60A-D59DDDB7A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" y="58089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27D792-47B4-988F-9FEC-F076D01E8072}"/>
              </a:ext>
            </a:extLst>
          </p:cNvPr>
          <p:cNvSpPr/>
          <p:nvPr/>
        </p:nvSpPr>
        <p:spPr>
          <a:xfrm>
            <a:off x="1027470" y="129786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2D2AB-8780-FD7A-4184-5D819B587827}"/>
              </a:ext>
            </a:extLst>
          </p:cNvPr>
          <p:cNvSpPr txBox="1"/>
          <p:nvPr/>
        </p:nvSpPr>
        <p:spPr>
          <a:xfrm>
            <a:off x="604683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SA005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EFE27-DA8F-36CB-449B-14E2AFFCD6CE}"/>
              </a:ext>
            </a:extLst>
          </p:cNvPr>
          <p:cNvSpPr txBox="1"/>
          <p:nvPr/>
        </p:nvSpPr>
        <p:spPr>
          <a:xfrm>
            <a:off x="5191431" y="4493343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9CF10-614A-DDF3-AFE4-92FCCDE6C339}"/>
              </a:ext>
            </a:extLst>
          </p:cNvPr>
          <p:cNvSpPr txBox="1"/>
          <p:nvPr/>
        </p:nvSpPr>
        <p:spPr>
          <a:xfrm>
            <a:off x="3564193" y="1519084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CBE64-E6C2-8768-F0C6-80B7A0334791}"/>
              </a:ext>
            </a:extLst>
          </p:cNvPr>
          <p:cNvSpPr txBox="1"/>
          <p:nvPr/>
        </p:nvSpPr>
        <p:spPr>
          <a:xfrm>
            <a:off x="6051754" y="462607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SA005 =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D009F9-4381-F858-291A-C3CE84AD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05221"/>
              </p:ext>
            </p:extLst>
          </p:nvPr>
        </p:nvGraphicFramePr>
        <p:xfrm>
          <a:off x="163869" y="2804105"/>
          <a:ext cx="42606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SA004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Krishna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32000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SA005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David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2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9543-63AF-5349-8AB6-AAAFA93F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AA863-D4B2-41C6-A549-A7DC8B2F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974677" y="12716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FF06E-8C32-E02F-EBB6-7DAC368F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951407" y="40508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724A0-FC7F-B24C-BC19-4EF4E624FC83}"/>
              </a:ext>
            </a:extLst>
          </p:cNvPr>
          <p:cNvSpPr txBox="1"/>
          <p:nvPr/>
        </p:nvSpPr>
        <p:spPr>
          <a:xfrm>
            <a:off x="8642557" y="7865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175B0-232C-EFB2-0821-4C888632B5CD}"/>
              </a:ext>
            </a:extLst>
          </p:cNvPr>
          <p:cNvSpPr txBox="1"/>
          <p:nvPr/>
        </p:nvSpPr>
        <p:spPr>
          <a:xfrm>
            <a:off x="8598312" y="35936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AF13F-FDC3-2503-4245-A8595EDAAD7B}"/>
              </a:ext>
            </a:extLst>
          </p:cNvPr>
          <p:cNvSpPr/>
          <p:nvPr/>
        </p:nvSpPr>
        <p:spPr>
          <a:xfrm>
            <a:off x="6951409" y="2831696"/>
            <a:ext cx="909484" cy="25563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C5EE6-46AB-5336-60D2-0CC3E87A2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" y="580899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DB03EE-9325-B6BD-FD7A-28C3E9AB6B30}"/>
              </a:ext>
            </a:extLst>
          </p:cNvPr>
          <p:cNvSpPr/>
          <p:nvPr/>
        </p:nvSpPr>
        <p:spPr>
          <a:xfrm>
            <a:off x="1027470" y="1297860"/>
            <a:ext cx="2305665" cy="747250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E7B30-E08C-F01B-92BA-54EC984C5E8A}"/>
              </a:ext>
            </a:extLst>
          </p:cNvPr>
          <p:cNvSpPr txBox="1"/>
          <p:nvPr/>
        </p:nvSpPr>
        <p:spPr>
          <a:xfrm>
            <a:off x="6046839" y="434585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SA006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DD188-19D6-09F7-4027-9944785B014F}"/>
              </a:ext>
            </a:extLst>
          </p:cNvPr>
          <p:cNvSpPr txBox="1"/>
          <p:nvPr/>
        </p:nvSpPr>
        <p:spPr>
          <a:xfrm>
            <a:off x="5191431" y="4493343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4420-9581-36E9-43FF-47D0660C0FBD}"/>
              </a:ext>
            </a:extLst>
          </p:cNvPr>
          <p:cNvSpPr txBox="1"/>
          <p:nvPr/>
        </p:nvSpPr>
        <p:spPr>
          <a:xfrm>
            <a:off x="3564193" y="1519084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445AD-628E-9DAA-D3D6-3647BE3DF725}"/>
              </a:ext>
            </a:extLst>
          </p:cNvPr>
          <p:cNvSpPr txBox="1"/>
          <p:nvPr/>
        </p:nvSpPr>
        <p:spPr>
          <a:xfrm>
            <a:off x="6051754" y="4626079"/>
            <a:ext cx="67839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SA006 =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40DA9C-84B1-AEA5-656B-BBDB65B6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36703"/>
              </p:ext>
            </p:extLst>
          </p:nvPr>
        </p:nvGraphicFramePr>
        <p:xfrm>
          <a:off x="163869" y="2804105"/>
          <a:ext cx="42606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EMP_Age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Kumar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27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SA004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Krishna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32000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SA005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David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35000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SA006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Himaja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39000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35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7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54525-D170-29CB-A842-F61062F9E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2B163-79FA-92FA-638E-C48F676203BE}"/>
              </a:ext>
            </a:extLst>
          </p:cNvPr>
          <p:cNvSpPr txBox="1"/>
          <p:nvPr/>
        </p:nvSpPr>
        <p:spPr>
          <a:xfrm>
            <a:off x="4129547" y="2890684"/>
            <a:ext cx="4115229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-apple-system"/>
              </a:rPr>
              <a:t>Using LEFT JOIN ... IS NULL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22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AA47D-9A2B-308A-88C6-66F5FE67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" t="4362" r="456" b="2181"/>
          <a:stretch/>
        </p:blipFill>
        <p:spPr>
          <a:xfrm>
            <a:off x="2684206" y="4630996"/>
            <a:ext cx="9379976" cy="2049472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768AC-F064-E291-D9BA-E0A82AF0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21"/>
          <a:stretch/>
        </p:blipFill>
        <p:spPr>
          <a:xfrm>
            <a:off x="6147828" y="2664541"/>
            <a:ext cx="4097386" cy="994415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3C137-17C9-8536-3674-3228E4DC32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4" t="4784" r="1782" b="2717"/>
          <a:stretch/>
        </p:blipFill>
        <p:spPr>
          <a:xfrm>
            <a:off x="160921" y="1045501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E1B0B-3CFB-F840-F8AF-341A80150D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38" t="7963" r="1672" b="5318"/>
          <a:stretch/>
        </p:blipFill>
        <p:spPr>
          <a:xfrm>
            <a:off x="137651" y="3500286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53412-05E2-D71A-1E0A-4C5AA3F158C2}"/>
              </a:ext>
            </a:extLst>
          </p:cNvPr>
          <p:cNvSpPr txBox="1"/>
          <p:nvPr/>
        </p:nvSpPr>
        <p:spPr>
          <a:xfrm>
            <a:off x="1828801" y="560443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96CC-4D3A-4F3B-8E5E-9C8C2E63485B}"/>
              </a:ext>
            </a:extLst>
          </p:cNvPr>
          <p:cNvSpPr txBox="1"/>
          <p:nvPr/>
        </p:nvSpPr>
        <p:spPr>
          <a:xfrm>
            <a:off x="1784556" y="3102078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84F3319-8FB1-F2A3-81BF-27939821547E}"/>
              </a:ext>
            </a:extLst>
          </p:cNvPr>
          <p:cNvSpPr/>
          <p:nvPr/>
        </p:nvSpPr>
        <p:spPr>
          <a:xfrm>
            <a:off x="8003458" y="3824750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1AB0B-D9DE-60F5-9BD9-B40935968F8A}"/>
              </a:ext>
            </a:extLst>
          </p:cNvPr>
          <p:cNvSpPr/>
          <p:nvPr/>
        </p:nvSpPr>
        <p:spPr>
          <a:xfrm>
            <a:off x="2674375" y="4616247"/>
            <a:ext cx="4522838" cy="2069687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DC546-DD4F-C6D0-F5C4-18E44BFA1F6E}"/>
              </a:ext>
            </a:extLst>
          </p:cNvPr>
          <p:cNvSpPr/>
          <p:nvPr/>
        </p:nvSpPr>
        <p:spPr>
          <a:xfrm>
            <a:off x="7192297" y="4611330"/>
            <a:ext cx="4881715" cy="2069687"/>
          </a:xfrm>
          <a:prstGeom prst="rect">
            <a:avLst/>
          </a:prstGeom>
          <a:solidFill>
            <a:srgbClr val="00B05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9E673-A054-E25B-D5F1-EDE5CA1C0FFC}"/>
              </a:ext>
            </a:extLst>
          </p:cNvPr>
          <p:cNvSpPr/>
          <p:nvPr/>
        </p:nvSpPr>
        <p:spPr>
          <a:xfrm>
            <a:off x="132735" y="3490454"/>
            <a:ext cx="879988" cy="816075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A5369-C929-E6DF-AF6D-E2E4E5645E2B}"/>
              </a:ext>
            </a:extLst>
          </p:cNvPr>
          <p:cNvSpPr/>
          <p:nvPr/>
        </p:nvSpPr>
        <p:spPr>
          <a:xfrm>
            <a:off x="147482" y="1027475"/>
            <a:ext cx="904569" cy="1833714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EF5B5-A287-7E44-EA75-93E065956976}"/>
              </a:ext>
            </a:extLst>
          </p:cNvPr>
          <p:cNvSpPr/>
          <p:nvPr/>
        </p:nvSpPr>
        <p:spPr>
          <a:xfrm>
            <a:off x="147483" y="1312609"/>
            <a:ext cx="4070555" cy="260556"/>
          </a:xfrm>
          <a:prstGeom prst="rect">
            <a:avLst/>
          </a:prstGeom>
          <a:solidFill>
            <a:srgbClr val="00B05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FE367-D5DA-4CB0-10E3-8F183688C6FC}"/>
              </a:ext>
            </a:extLst>
          </p:cNvPr>
          <p:cNvSpPr/>
          <p:nvPr/>
        </p:nvSpPr>
        <p:spPr>
          <a:xfrm>
            <a:off x="152399" y="1828802"/>
            <a:ext cx="4070555" cy="260556"/>
          </a:xfrm>
          <a:prstGeom prst="rect">
            <a:avLst/>
          </a:prstGeom>
          <a:solidFill>
            <a:srgbClr val="00B05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426AA-66C8-CCAC-2DE6-3FF93DBC4F5A}"/>
              </a:ext>
            </a:extLst>
          </p:cNvPr>
          <p:cNvSpPr/>
          <p:nvPr/>
        </p:nvSpPr>
        <p:spPr>
          <a:xfrm>
            <a:off x="2674373" y="4940709"/>
            <a:ext cx="9399640" cy="290052"/>
          </a:xfrm>
          <a:prstGeom prst="rect">
            <a:avLst/>
          </a:prstGeom>
          <a:solidFill>
            <a:srgbClr val="C00000">
              <a:alpha val="3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A9594-9AD1-E09E-F54A-25133DF74013}"/>
              </a:ext>
            </a:extLst>
          </p:cNvPr>
          <p:cNvSpPr/>
          <p:nvPr/>
        </p:nvSpPr>
        <p:spPr>
          <a:xfrm>
            <a:off x="2679289" y="5515896"/>
            <a:ext cx="9399640" cy="290052"/>
          </a:xfrm>
          <a:prstGeom prst="rect">
            <a:avLst/>
          </a:prstGeom>
          <a:solidFill>
            <a:srgbClr val="C00000">
              <a:alpha val="3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283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2025-06-11T06:03:29Z</dcterms:created>
  <dcterms:modified xsi:type="dcterms:W3CDTF">2025-06-21T17:23:08Z</dcterms:modified>
</cp:coreProperties>
</file>