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DF002-48A2-4D4D-8608-1EA19A28020D}" v="4" dt="2025-08-30T07:29:2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FD2DF002-48A2-4D4D-8608-1EA19A28020D}"/>
    <pc:docChg chg="custSel modSld">
      <pc:chgData name="A Suresh" userId="04a47b5c-286d-4451-a903-e2334e9230bd" providerId="ADAL" clId="{FD2DF002-48A2-4D4D-8608-1EA19A28020D}" dt="2025-08-30T07:33:21.439" v="332" actId="1035"/>
      <pc:docMkLst>
        <pc:docMk/>
      </pc:docMkLst>
      <pc:sldChg chg="addSp modSp mod">
        <pc:chgData name="A Suresh" userId="04a47b5c-286d-4451-a903-e2334e9230bd" providerId="ADAL" clId="{FD2DF002-48A2-4D4D-8608-1EA19A28020D}" dt="2025-08-30T07:33:21.439" v="332" actId="1035"/>
        <pc:sldMkLst>
          <pc:docMk/>
          <pc:sldMk cId="0" sldId="256"/>
        </pc:sldMkLst>
        <pc:spChg chg="add mod">
          <ac:chgData name="A Suresh" userId="04a47b5c-286d-4451-a903-e2334e9230bd" providerId="ADAL" clId="{FD2DF002-48A2-4D4D-8608-1EA19A28020D}" dt="2025-08-30T07:33:21.439" v="332" actId="1035"/>
          <ac:spMkLst>
            <pc:docMk/>
            <pc:sldMk cId="0" sldId="256"/>
            <ac:spMk id="2" creationId="{519538D8-C3BD-82B8-A9B7-3AFACBE72672}"/>
          </ac:spMkLst>
        </pc:spChg>
        <pc:spChg chg="add mod">
          <ac:chgData name="A Suresh" userId="04a47b5c-286d-4451-a903-e2334e9230bd" providerId="ADAL" clId="{FD2DF002-48A2-4D4D-8608-1EA19A28020D}" dt="2025-08-30T07:21:49.515" v="184" actId="1038"/>
          <ac:spMkLst>
            <pc:docMk/>
            <pc:sldMk cId="0" sldId="256"/>
            <ac:spMk id="8" creationId="{06682BAE-9BD1-D2A4-A10A-481A1F56144F}"/>
          </ac:spMkLst>
        </pc:spChg>
        <pc:spChg chg="add mod">
          <ac:chgData name="A Suresh" userId="04a47b5c-286d-4451-a903-e2334e9230bd" providerId="ADAL" clId="{FD2DF002-48A2-4D4D-8608-1EA19A28020D}" dt="2025-08-30T07:33:00.129" v="302" actId="1035"/>
          <ac:spMkLst>
            <pc:docMk/>
            <pc:sldMk cId="0" sldId="256"/>
            <ac:spMk id="9" creationId="{B923ABCE-B8AA-C1CE-D31E-6C10EC56EF4B}"/>
          </ac:spMkLst>
        </pc:spChg>
        <pc:spChg chg="mod">
          <ac:chgData name="A Suresh" userId="04a47b5c-286d-4451-a903-e2334e9230bd" providerId="ADAL" clId="{FD2DF002-48A2-4D4D-8608-1EA19A28020D}" dt="2025-08-30T07:32:52.967" v="293" actId="1035"/>
          <ac:spMkLst>
            <pc:docMk/>
            <pc:sldMk cId="0" sldId="256"/>
            <ac:spMk id="38" creationId="{00000000-0000-0000-0000-000000000000}"/>
          </ac:spMkLst>
        </pc:spChg>
        <pc:picChg chg="add mod">
          <ac:chgData name="A Suresh" userId="04a47b5c-286d-4451-a903-e2334e9230bd" providerId="ADAL" clId="{FD2DF002-48A2-4D4D-8608-1EA19A28020D}" dt="2025-08-30T07:21:49.515" v="184" actId="1038"/>
          <ac:picMkLst>
            <pc:docMk/>
            <pc:sldMk cId="0" sldId="256"/>
            <ac:picMk id="3" creationId="{9026FFCA-9DAC-7CC5-9703-069F83DFA3D8}"/>
          </ac:picMkLst>
        </pc:picChg>
        <pc:picChg chg="add mod">
          <ac:chgData name="A Suresh" userId="04a47b5c-286d-4451-a903-e2334e9230bd" providerId="ADAL" clId="{FD2DF002-48A2-4D4D-8608-1EA19A28020D}" dt="2025-08-30T07:21:49.515" v="184" actId="1038"/>
          <ac:picMkLst>
            <pc:docMk/>
            <pc:sldMk cId="0" sldId="256"/>
            <ac:picMk id="5" creationId="{B9BA9100-930F-B7F8-3551-910661F7FE29}"/>
          </ac:picMkLst>
        </pc:picChg>
        <pc:picChg chg="add mod modCrop">
          <ac:chgData name="A Suresh" userId="04a47b5c-286d-4451-a903-e2334e9230bd" providerId="ADAL" clId="{FD2DF002-48A2-4D4D-8608-1EA19A28020D}" dt="2025-08-30T07:13:54.565" v="69" actId="692"/>
          <ac:picMkLst>
            <pc:docMk/>
            <pc:sldMk cId="0" sldId="256"/>
            <ac:picMk id="7" creationId="{EE927D9C-BFF7-55B9-0138-81D56DA3D019}"/>
          </ac:picMkLst>
        </pc:picChg>
        <pc:picChg chg="mod">
          <ac:chgData name="A Suresh" userId="04a47b5c-286d-4451-a903-e2334e9230bd" providerId="ADAL" clId="{FD2DF002-48A2-4D4D-8608-1EA19A28020D}" dt="2025-08-30T07:09:20.016" v="9" actId="14100"/>
          <ac:picMkLst>
            <pc:docMk/>
            <pc:sldMk cId="0" sldId="256"/>
            <ac:picMk id="39" creationId="{00000000-0000-0000-0000-000000000000}"/>
          </ac:picMkLst>
        </pc:picChg>
        <pc:picChg chg="mod">
          <ac:chgData name="A Suresh" userId="04a47b5c-286d-4451-a903-e2334e9230bd" providerId="ADAL" clId="{FD2DF002-48A2-4D4D-8608-1EA19A28020D}" dt="2025-08-30T07:09:25.598" v="10" actId="1076"/>
          <ac:picMkLst>
            <pc:docMk/>
            <pc:sldMk cId="0" sldId="256"/>
            <ac:picMk id="4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4655" y="1951351"/>
            <a:ext cx="11924145" cy="2402786"/>
          </a:xfrm>
          <a:prstGeom prst="rect">
            <a:avLst/>
          </a:prstGeom>
          <a:noFill/>
          <a:ln>
            <a:solidFill>
              <a:srgbClr val="554245"/>
            </a:solidFill>
          </a:ln>
        </p:spPr>
        <p:txBody>
          <a:bodyPr lIns="90000" tIns="45000" rIns="90000" bIns="45000">
            <a:no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en-US" sz="8000" strike="noStrike" spc="-1" dirty="0">
                <a:latin typeface="Aptos Display" panose="020B0004020202020204" pitchFamily="34" charset="0"/>
              </a:rPr>
              <a:t>Get Maximum and Minimum Value from Column?</a:t>
            </a:r>
          </a:p>
        </p:txBody>
      </p:sp>
      <p:pic>
        <p:nvPicPr>
          <p:cNvPr id="39" name="Picture 1_0"/>
          <p:cNvPicPr/>
          <p:nvPr/>
        </p:nvPicPr>
        <p:blipFill>
          <a:blip r:embed="rId2"/>
          <a:srcRect l="4019" t="8076" b="13926"/>
          <a:stretch/>
        </p:blipFill>
        <p:spPr>
          <a:xfrm>
            <a:off x="9413506" y="0"/>
            <a:ext cx="2778493" cy="1354680"/>
          </a:xfrm>
          <a:prstGeom prst="rect">
            <a:avLst/>
          </a:prstGeom>
          <a:ln>
            <a:solidFill>
              <a:srgbClr val="01050B"/>
            </a:solidFill>
          </a:ln>
        </p:spPr>
      </p:pic>
      <p:pic>
        <p:nvPicPr>
          <p:cNvPr id="40" name="Picture 3_0"/>
          <p:cNvPicPr/>
          <p:nvPr/>
        </p:nvPicPr>
        <p:blipFill>
          <a:blip r:embed="rId3"/>
          <a:srcRect t="22560" b="20242"/>
          <a:stretch/>
        </p:blipFill>
        <p:spPr>
          <a:xfrm>
            <a:off x="0" y="5288760"/>
            <a:ext cx="2746080" cy="1569240"/>
          </a:xfrm>
          <a:prstGeom prst="rect">
            <a:avLst/>
          </a:prstGeom>
          <a:ln w="10080">
            <a:solidFill>
              <a:srgbClr val="01050B"/>
            </a:solidFill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26FFCA-9DAC-7CC5-9703-069F83DFA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82" y="4846118"/>
            <a:ext cx="2286319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A9100-930F-B7F8-3551-910661F7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780" y="4464186"/>
            <a:ext cx="8515859" cy="323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27D9C-BFF7-55B9-0138-81D56DA3D0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33" t="3139"/>
          <a:stretch>
            <a:fillRect/>
          </a:stretch>
        </p:blipFill>
        <p:spPr>
          <a:xfrm>
            <a:off x="73152" y="82296"/>
            <a:ext cx="5807571" cy="1605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82BAE-9BD1-D2A4-A10A-481A1F56144F}"/>
              </a:ext>
            </a:extLst>
          </p:cNvPr>
          <p:cNvSpPr/>
          <p:nvPr/>
        </p:nvSpPr>
        <p:spPr>
          <a:xfrm>
            <a:off x="3728116" y="4457939"/>
            <a:ext cx="8449056" cy="2395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3ABCE-B8AA-C1CE-D31E-6C10EC56EF4B}"/>
              </a:ext>
            </a:extLst>
          </p:cNvPr>
          <p:cNvSpPr txBox="1"/>
          <p:nvPr/>
        </p:nvSpPr>
        <p:spPr>
          <a:xfrm>
            <a:off x="7173803" y="0"/>
            <a:ext cx="2048959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min() &amp; max()</a:t>
            </a:r>
          </a:p>
          <a:p>
            <a:r>
              <a:rPr lang="en-IN" sz="2400" dirty="0"/>
              <a:t>agg()</a:t>
            </a:r>
          </a:p>
          <a:p>
            <a:r>
              <a:rPr lang="en-IN" sz="2400" dirty="0"/>
              <a:t>groupBy()</a:t>
            </a:r>
          </a:p>
          <a:p>
            <a:r>
              <a:rPr lang="en-IN" sz="2400" dirty="0"/>
              <a:t>describe()</a:t>
            </a:r>
          </a:p>
          <a:p>
            <a:r>
              <a:rPr lang="en-IN" sz="2400" dirty="0"/>
              <a:t>collect()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9538D8-C3BD-82B8-A9B7-3AFACBE72672}"/>
              </a:ext>
            </a:extLst>
          </p:cNvPr>
          <p:cNvSpPr txBox="1"/>
          <p:nvPr/>
        </p:nvSpPr>
        <p:spPr>
          <a:xfrm>
            <a:off x="2900596" y="1244020"/>
            <a:ext cx="3954929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IN" sz="3600" dirty="0"/>
              <a:t>Window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33</cp:revision>
  <dcterms:created xsi:type="dcterms:W3CDTF">2024-09-06T05:12:12Z</dcterms:created>
  <dcterms:modified xsi:type="dcterms:W3CDTF">2025-08-30T07:33:25Z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