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6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3B3C8-3B16-4289-A9E9-0B733D402A7F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6C4E-2E7E-4749-BBDB-05B521E5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6C4E-2E7E-4749-BBDB-05B521E5FD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D777-0481-B0E8-B68B-DF9FAD21E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F624-E613-CD6E-6AB2-B1CBC19B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510E-4AB0-3921-792F-881DA91F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79B0-57A8-BBE1-7703-2E126345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5EC5-B546-1133-1512-00E5E4E8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2021-90B5-B4E6-F89E-D13676C9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A4D3-CD86-3C4A-9180-CB23E1FB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0CFF-9B1D-AD30-718C-23FCFD1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EAD2-F95B-4FE2-2A75-5F8D238C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53C0-10BA-D99C-F12C-956A4349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2E8A5-3698-36AD-FACD-33385ADF5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10F92-4EF1-1540-DEB7-DC1778F7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C647-34B3-7B91-359E-AE25711C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4D4F-CB8F-F05F-1530-0736AA47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81E4-45E6-64DD-01FA-4B18BB52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6B1F-BD76-F167-1C83-18C8C09A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F410-2701-BDD6-4055-25B4AC13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CBBE-4073-E140-85F1-ADF0D0B6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D48C-D210-D558-5C10-E622EEFB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4F65-AA7B-78B8-06D8-9FFAE407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C122-DAF8-6097-DF2E-B546350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EF503-201C-ECD7-15F8-50139C5A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C0AF-A02B-E3D1-D9C7-8B919803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66E7-AE0C-F032-6875-BCF61664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678A-014C-BC7F-180E-5CC6309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EB2B-6EBA-F9D4-B5A2-342FEB90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CDE7-5625-92F5-43EC-AF23AC73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9835-43F7-8A01-A8AF-309C2127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DE24F-DDBD-9D23-BB49-3B3060F2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0CCF-0074-1E2E-D6B5-6CF21E4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8502-304F-FC25-77EC-AF93342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DABA-B618-D0CD-B6F0-CF8A5E1C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87529-9CFA-118B-0602-012D0EB5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06F63-B8FE-481A-F6D3-5BC52F1F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CFA6C-6829-FD50-B6C6-0EEE0FDED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675F-DD5A-7AA3-52E6-F63DD289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63AD-D9E2-FEED-6A04-D2D49BF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913DD-FFF6-4058-B85D-C69A64F7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63CA1-6B38-9CB3-72BA-9C27A42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6814-0486-74A4-C3BF-DF86C58F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10921-79E3-572D-DA6C-24DABA1B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CB5C-BCCF-538A-0B6F-777FF1DD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0017-4844-A687-5F18-30793FA0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0C7B1-F2EF-D61A-BB8C-C776025E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FF866-1A6A-CC5E-C712-ACCAE16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E81B-2640-A00C-0367-27B82BA9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9A6D-961B-0792-9BA9-1CDD3A80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7957-A3C5-3AC3-BF10-FB1184BD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1E048-77FD-556C-55BE-D2385C463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58BD-2D23-B064-AB4E-46145AEA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83694-B0FE-F456-FF88-0F5CC8AF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78DE-E241-8E1F-B6A8-376BC95A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3F6C-E5EF-1379-F825-58D8A153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139B6-8625-E4A0-82EB-CC52769C4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54FE-31B0-E012-639C-21C98F26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9896B-6E01-83EF-5C6A-B71676C0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5420A-18D7-1451-D1B7-4A5BE626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1229-8429-5E89-B257-503F4F59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205CA-35FA-71EC-80BC-18B2E786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9DF1-02D0-6370-B5F2-E2E3B288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75C4-9B29-1E4E-55ED-185A64C32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674-F109-4615-8EE3-4EE17A77A392}" type="datetimeFigureOut">
              <a:rPr lang="en-US" smtClean="0"/>
              <a:t>7/13/2024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D40A-1A89-87EB-5F2E-0CF88C2CD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0BDC-84E4-928C-A24E-2A57C188B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3C798-A75D-72EC-612E-BEC3D0C8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4242" y="115774"/>
            <a:ext cx="3149762" cy="1263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5BCDC-A350-309B-877B-9713BD4124E7}"/>
              </a:ext>
            </a:extLst>
          </p:cNvPr>
          <p:cNvSpPr txBox="1"/>
          <p:nvPr/>
        </p:nvSpPr>
        <p:spPr>
          <a:xfrm>
            <a:off x="1704515" y="1738272"/>
            <a:ext cx="8371642" cy="52322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800" i="0" dirty="0">
                <a:effectLst/>
                <a:latin typeface="-apple-system"/>
              </a:rPr>
              <a:t>How to change Column Data type using cast() / to_date?</a:t>
            </a:r>
            <a:endParaRPr lang="en-US" sz="2800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63471-E63B-6381-54DF-CCE5DA5FA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22" y="2620276"/>
            <a:ext cx="10765378" cy="25522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9C6802-05EC-8A1D-7B73-E8C819DB6CE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750" t="43705" r="44333" b="36296"/>
          <a:stretch/>
        </p:blipFill>
        <p:spPr>
          <a:xfrm>
            <a:off x="1793999" y="4185920"/>
            <a:ext cx="3186025" cy="123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6EEFE-F894-CBBF-C6C6-E36B7970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9" y="86296"/>
            <a:ext cx="6759441" cy="4438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1F876-ED80-D3A6-408B-DB8F8D768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99" y="4564166"/>
            <a:ext cx="5672321" cy="223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8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5930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15</Words>
  <Application>Microsoft Office PowerPoint</Application>
  <PresentationFormat>Widescreen</PresentationFormat>
  <Paragraphs>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14</cp:revision>
  <dcterms:created xsi:type="dcterms:W3CDTF">2024-06-07T06:23:21Z</dcterms:created>
  <dcterms:modified xsi:type="dcterms:W3CDTF">2024-07-13T07:34:01Z</dcterms:modified>
</cp:coreProperties>
</file>