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770C-9EAC-4500-87EE-66837E47EFA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72C3-F2D6-486B-A77B-4198CDA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72C3-F2D6-486B-A77B-4198CDADA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772C3-F2D6-486B-A77B-4198CDADA0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2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6255-C99D-3B6C-B8E6-10CFC1FEA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741C-6E17-81F2-1F80-D1001AC8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BD2B-9E6D-C786-EE3D-166D8EC2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FEA6-606F-F393-FB68-2164A263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2CCF-1D62-D436-BA3F-FEF220F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AFB-EFFF-9290-0269-37E843B7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1DE37-F075-64D4-A674-D3951A3E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3E25-67AD-99BA-0747-16988C21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5233-90FD-B664-BFA2-35AC5CC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BD7C-5E86-AD23-72C5-213B4D2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70DA-090E-F562-BA47-33ECDE0B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4C49-153D-7229-68BA-2F87C1F3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4AA-2DCB-A7C1-9EA1-9AFE8895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2ECC-D8A5-D8A4-4A23-1A19C04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2BAC-40CB-FDB1-9C45-CAECBCA8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EFD-8BBF-B4B3-C8E8-761013A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EFA7-7055-4BC3-2BE8-75C3577D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CAF9-F194-8FE5-1517-749E5DA6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9716-8937-80AB-9661-FFCD3750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F8D5-8DDB-4A52-D782-3F94C068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39C6-01CB-5C95-FA66-F4C953A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09F73-94CF-5DDA-5E19-EC7AB516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F118-347B-00BC-25FB-DB5262C9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A950-FB45-BDF3-2B4C-B05C92CE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799A-09A1-2911-F3C0-7B102B27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C926-551F-2638-16CF-9739101A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CD13-02FB-87B1-4849-9EAA7D01F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D4F1-37CB-08CA-A282-A4596278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92B2-4FB2-E8D0-E7EF-B51B5ECE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5DAB-47A5-6299-3021-CB54FA44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42D1-DA7C-68B3-ECCB-23FF490C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262-1767-432A-0122-54FF7B5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E17D-4A54-A65C-8D9B-7CB43778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7F286-4315-C2A1-31DA-1145B3A6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FAF1-EBC4-A92B-D5BB-C04E730C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79D1E-BCB2-E1D3-2E9C-3AA3BEF19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E07C3-6C6A-364D-5785-126978B3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C96E1-55A2-7ECE-40BF-D0FC33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3C1FA-29E6-E7A9-53AE-8510352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01C9-BE1E-39A3-C937-33693094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5357A-B74A-AFE5-BB54-21F3ACD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D04A-B897-0B1F-3BC3-983381ED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38AF1-C74E-C397-6D94-819B3CE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CB0D2-0CEC-FF1F-E750-74E82815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CAD8E-39A8-8B91-A082-C7D7243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07A9-D060-3982-7C7D-08430DCA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1B08-81F3-B4AD-DE07-0A5B65D7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916A-8B21-A41D-67C6-3076636F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2EC3-2D8C-D9DD-4988-25465DCE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55984-BBCD-B484-A935-34C446D7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D922D-7AF5-06C3-F158-B18524AB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518D-B5C0-6B85-7F0E-E21C1AF5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1DDD-DDD3-5F0A-BD87-8843364D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DD4F-71EE-1CDD-8016-C58199240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E10FD-BF59-41D3-64CF-D9071714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6EA9-6799-6378-51B3-38AE016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3F81-12DA-8545-FD72-4CCCF15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3826-669A-29A1-4E74-8CDD58A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1DF25-B10B-E045-84E4-0B00C77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1C50-8545-7EB6-8403-C0597CBA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DD7E-35D5-4AF9-9893-1C081517D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AC06-64A8-FD70-6051-8AA828C3E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1386-EA8A-7659-708C-5FF1A2047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8145E1-829A-A0B1-1ECF-BCA57A5AEA93}"/>
              </a:ext>
            </a:extLst>
          </p:cNvPr>
          <p:cNvSpPr txBox="1"/>
          <p:nvPr/>
        </p:nvSpPr>
        <p:spPr>
          <a:xfrm>
            <a:off x="224392" y="214051"/>
            <a:ext cx="1047568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Posexplode:</a:t>
            </a:r>
          </a:p>
          <a:p>
            <a:pPr>
              <a:lnSpc>
                <a:spcPct val="150000"/>
              </a:lnSpc>
            </a:pPr>
            <a:r>
              <a:rPr lang="en-US" dirty="0"/>
              <a:t>   - When array or map is passed, creates positional column also for each element. Ignores the NULL elements.</a:t>
            </a:r>
          </a:p>
        </p:txBody>
      </p:sp>
    </p:spTree>
    <p:extLst>
      <p:ext uri="{BB962C8B-B14F-4D97-AF65-F5344CB8AC3E}">
        <p14:creationId xmlns:p14="http://schemas.microsoft.com/office/powerpoint/2010/main" val="27509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0B66E-2F04-DD51-3460-D7DE14CEDAB5}"/>
              </a:ext>
            </a:extLst>
          </p:cNvPr>
          <p:cNvSpPr txBox="1"/>
          <p:nvPr/>
        </p:nvSpPr>
        <p:spPr>
          <a:xfrm>
            <a:off x="71860" y="83870"/>
            <a:ext cx="50386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data = [(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"Suresh"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".net"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"Python"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"Spark"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"Azure"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"Ramya"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"java"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"PySpark"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"AWS"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"Rakesh"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"ADF"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"SQL"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"GCC"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"Apurba"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"C"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"SAP"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    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"Pranitha"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"COBOL"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"DEVOPS"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"Sowmya"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"ABAP"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"Anand"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"Sourabh"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[])]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schema =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"skills"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9D114-C0EE-EE6F-1847-39A5452F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47" y="83870"/>
            <a:ext cx="5756850" cy="67053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B3D573-A956-0CD0-1633-9AAFD7669BE6}"/>
              </a:ext>
            </a:extLst>
          </p:cNvPr>
          <p:cNvSpPr/>
          <p:nvPr/>
        </p:nvSpPr>
        <p:spPr>
          <a:xfrm>
            <a:off x="5279747" y="414671"/>
            <a:ext cx="5756850" cy="140397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04FB-B5F1-0CA6-0837-C11C1D6DAC79}"/>
              </a:ext>
            </a:extLst>
          </p:cNvPr>
          <p:cNvSpPr/>
          <p:nvPr/>
        </p:nvSpPr>
        <p:spPr>
          <a:xfrm>
            <a:off x="5279747" y="1818641"/>
            <a:ext cx="5756850" cy="1056639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59498-57F6-C47E-A32F-155B347C11D3}"/>
              </a:ext>
            </a:extLst>
          </p:cNvPr>
          <p:cNvSpPr/>
          <p:nvPr/>
        </p:nvSpPr>
        <p:spPr>
          <a:xfrm>
            <a:off x="5279747" y="2875280"/>
            <a:ext cx="5756850" cy="140397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1C20C-CA59-EAD3-7EE4-E9AF047D8457}"/>
              </a:ext>
            </a:extLst>
          </p:cNvPr>
          <p:cNvSpPr/>
          <p:nvPr/>
        </p:nvSpPr>
        <p:spPr>
          <a:xfrm>
            <a:off x="5279747" y="4290355"/>
            <a:ext cx="5756850" cy="1045534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80A1F-C19E-7771-158F-F6F590F10A0F}"/>
              </a:ext>
            </a:extLst>
          </p:cNvPr>
          <p:cNvSpPr/>
          <p:nvPr/>
        </p:nvSpPr>
        <p:spPr>
          <a:xfrm>
            <a:off x="5279747" y="5335889"/>
            <a:ext cx="5756850" cy="709311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BD106-1B66-76E6-34F0-421AF91935F2}"/>
              </a:ext>
            </a:extLst>
          </p:cNvPr>
          <p:cNvSpPr/>
          <p:nvPr/>
        </p:nvSpPr>
        <p:spPr>
          <a:xfrm>
            <a:off x="5279747" y="6054659"/>
            <a:ext cx="5756850" cy="70931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0B66E-2F04-DD51-3460-D7DE14CEDAB5}"/>
              </a:ext>
            </a:extLst>
          </p:cNvPr>
          <p:cNvSpPr txBox="1"/>
          <p:nvPr/>
        </p:nvSpPr>
        <p:spPr>
          <a:xfrm>
            <a:off x="447780" y="43230"/>
            <a:ext cx="682678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data1 = [(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'Raja'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{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'TV'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'LG'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'Refrigerator'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'Samsung'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'Oven'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'Philips'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'AC'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'Voltas'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}),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  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'Raghav'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{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'AC'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'Samsung'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'Washing machine'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'LG'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}),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  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'Ram'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{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'Grinder'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'Preeti'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'TV'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}),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  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'Ramesh'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{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'Refrigerator'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'LG'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'TV'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'Croma'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}),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       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'Rajesh'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schema1 = [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'name'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'brand'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df1 = spark.createDataFrame(data=data1, schema=schema1)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display(df1)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B7149-9DA3-E569-E21D-7020D195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0" y="2626142"/>
            <a:ext cx="6826780" cy="42975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559498-57F6-C47E-A32F-155B347C11D3}"/>
              </a:ext>
            </a:extLst>
          </p:cNvPr>
          <p:cNvSpPr/>
          <p:nvPr/>
        </p:nvSpPr>
        <p:spPr>
          <a:xfrm>
            <a:off x="522030" y="3023846"/>
            <a:ext cx="6386770" cy="151767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3D573-A956-0CD0-1633-9AAFD7669BE6}"/>
              </a:ext>
            </a:extLst>
          </p:cNvPr>
          <p:cNvSpPr/>
          <p:nvPr/>
        </p:nvSpPr>
        <p:spPr>
          <a:xfrm>
            <a:off x="522030" y="4541520"/>
            <a:ext cx="6386770" cy="78232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04FB-B5F1-0CA6-0837-C11C1D6DAC79}"/>
              </a:ext>
            </a:extLst>
          </p:cNvPr>
          <p:cNvSpPr/>
          <p:nvPr/>
        </p:nvSpPr>
        <p:spPr>
          <a:xfrm>
            <a:off x="522030" y="5326830"/>
            <a:ext cx="6386770" cy="75901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BD106-1B66-76E6-34F0-421AF91935F2}"/>
              </a:ext>
            </a:extLst>
          </p:cNvPr>
          <p:cNvSpPr/>
          <p:nvPr/>
        </p:nvSpPr>
        <p:spPr>
          <a:xfrm>
            <a:off x="522030" y="6085094"/>
            <a:ext cx="6386770" cy="766580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9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3945B-65BC-C6CC-BDC5-05C9CA17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" y="70226"/>
            <a:ext cx="12014632" cy="67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AD778-0802-A521-B9D2-80F001A5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1" y="59844"/>
            <a:ext cx="11801521" cy="67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241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5</cp:revision>
  <dcterms:created xsi:type="dcterms:W3CDTF">2024-06-15T06:27:30Z</dcterms:created>
  <dcterms:modified xsi:type="dcterms:W3CDTF">2024-06-16T12:49:36Z</dcterms:modified>
</cp:coreProperties>
</file>