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82" autoAdjust="0"/>
  </p:normalViewPr>
  <p:slideViewPr>
    <p:cSldViewPr snapToGrid="0">
      <p:cViewPr varScale="1">
        <p:scale>
          <a:sx n="60" d="100"/>
          <a:sy n="60" d="100"/>
        </p:scale>
        <p:origin x="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67D16-015C-40DE-BA16-DC25C04A02A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0BDDC-8811-4444-923D-B231DF972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9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F772C3-F2D6-486B-A77B-4198CDADA0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68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F772C3-F2D6-486B-A77B-4198CDADA0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26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6255-C99D-3B6C-B8E6-10CFC1FEA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2741C-6E17-81F2-1F80-D1001AC85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BD2B-9E6D-C786-EE3D-166D8EC2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DFEA6-606F-F393-FB68-2164A263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2CCF-1D62-D436-BA3F-FEF220F0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DAFB-EFFF-9290-0269-37E843B7F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1DE37-F075-64D4-A674-D3951A3E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3E25-67AD-99BA-0747-16988C21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5233-90FD-B664-BFA2-35AC5CCF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EBD7C-5E86-AD23-72C5-213B4D2F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9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170DA-090E-F562-BA47-33ECDE0B2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24C49-153D-7229-68BA-2F87C1F36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54AA-2DCB-A7C1-9EA1-9AFE8895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52ECC-D8A5-D8A4-4A23-1A19C04F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22BAC-40CB-FDB1-9C45-CAECBCA8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DEFD-8BBF-B4B3-C8E8-761013A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EFA7-7055-4BC3-2BE8-75C3577DF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CAF9-F194-8FE5-1517-749E5DA63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9716-8937-80AB-9661-FFCD3750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F8D5-8DDB-4A52-D782-3F94C068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39C6-01CB-5C95-FA66-F4C953A6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09F73-94CF-5DDA-5E19-EC7AB5163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0F118-347B-00BC-25FB-DB5262C9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7A950-FB45-BDF3-2B4C-B05C92CEE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F799A-09A1-2911-F3C0-7B102B27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0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C926-551F-2638-16CF-9739101A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ECD13-02FB-87B1-4849-9EAA7D01F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9D4F1-37CB-08CA-A282-A4596278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792B2-4FB2-E8D0-E7EF-B51B5ECE9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45DAB-47A5-6299-3021-CB54FA44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942D1-DA7C-68B3-ECCB-23FF490C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5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2262-1767-432A-0122-54FF7B5C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1E17D-4A54-A65C-8D9B-7CB437786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7F286-4315-C2A1-31DA-1145B3A6F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4FAF1-EBC4-A92B-D5BB-C04E730CD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79D1E-BCB2-E1D3-2E9C-3AA3BEF19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E07C3-6C6A-364D-5785-126978B3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9C96E1-55A2-7ECE-40BF-D0FC336E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3C1FA-29E6-E7A9-53AE-85103528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601C9-BE1E-39A3-C937-33693094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5357A-B74A-AFE5-BB54-21F3ACD6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8D04A-B897-0B1F-3BC3-983381ED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38AF1-C74E-C397-6D94-819B3CE3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7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CB0D2-0CEC-FF1F-E750-74E82815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CAD8E-39A8-8B91-A082-C7D7243E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707A9-D060-3982-7C7D-08430DCA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6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1B08-81F3-B4AD-DE07-0A5B65D7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F916A-8B21-A41D-67C6-3076636F2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B2EC3-2D8C-D9DD-4988-25465DCE1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55984-BBCD-B484-A935-34C446D7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D922D-7AF5-06C3-F158-B18524AB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7518D-B5C0-6B85-7F0E-E21C1AF56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1DDD-DDD3-5F0A-BD87-8843364D3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1DD4F-71EE-1CDD-8016-C58199240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E10FD-BF59-41D3-64CF-D90717143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56EA9-6799-6378-51B3-38AE0169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3F81-12DA-8545-FD72-4CCCF153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C3826-669A-29A1-4E74-8CDD58AB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6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1DF25-B10B-E045-84E4-0B00C7781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01C50-8545-7EB6-8403-C0597CBA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9DD7E-35D5-4AF9-9893-1C081517D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0D25C-365D-4A57-9322-0DF290E62838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3AC06-64A8-FD70-6051-8AA828C3E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E1386-EA8A-7659-708C-5FF1A2047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030E4-F00B-456B-855B-6C6B8E41B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9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0BFBE8-743B-287D-F383-22E6E54A2D2A}"/>
              </a:ext>
            </a:extLst>
          </p:cNvPr>
          <p:cNvSpPr txBox="1"/>
          <p:nvPr/>
        </p:nvSpPr>
        <p:spPr>
          <a:xfrm>
            <a:off x="292963" y="345480"/>
            <a:ext cx="7605608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Posexplode_outer:</a:t>
            </a:r>
          </a:p>
          <a:p>
            <a:pPr>
              <a:lnSpc>
                <a:spcPct val="150000"/>
              </a:lnSpc>
            </a:pPr>
            <a:r>
              <a:rPr lang="en-US" dirty="0"/>
              <a:t>   - Unlike </a:t>
            </a:r>
            <a:r>
              <a:rPr lang="en-US" dirty="0" err="1"/>
              <a:t>posexplode</a:t>
            </a:r>
            <a:r>
              <a:rPr lang="en-US" dirty="0"/>
              <a:t>, if the array or map is NULL, explode_outer returns NULL.</a:t>
            </a:r>
          </a:p>
        </p:txBody>
      </p:sp>
    </p:spTree>
    <p:extLst>
      <p:ext uri="{BB962C8B-B14F-4D97-AF65-F5344CB8AC3E}">
        <p14:creationId xmlns:p14="http://schemas.microsoft.com/office/powerpoint/2010/main" val="71257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B0B66E-2F04-DD51-3460-D7DE14CEDAB5}"/>
              </a:ext>
            </a:extLst>
          </p:cNvPr>
          <p:cNvSpPr txBox="1"/>
          <p:nvPr/>
        </p:nvSpPr>
        <p:spPr>
          <a:xfrm>
            <a:off x="71860" y="83870"/>
            <a:ext cx="5038620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data = [(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"Suresh"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[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".net"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"Python"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"Spark"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"Azure"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]),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       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"Ramya"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[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"java"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"PySpark"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"AWS"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]),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       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3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"Rakesh"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[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"ADF"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"SQL"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None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"GCC"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]),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       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4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"Apurba"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[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"C"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"SAP"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None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]),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            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"Pranitha"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[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"COBOL"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"DEVOPS"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]),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       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6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"Sowmya"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[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"ABAP"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None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]),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       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7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"Anand"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None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       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8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"Sourabh"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[])]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schema = [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"id"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"Name"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"skills"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122D0E-08FE-ECDE-FBB1-4884AA957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22" y="83870"/>
            <a:ext cx="3898100" cy="671998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8B3D573-A956-0CD0-1633-9AAFD7669BE6}"/>
              </a:ext>
            </a:extLst>
          </p:cNvPr>
          <p:cNvSpPr/>
          <p:nvPr/>
        </p:nvSpPr>
        <p:spPr>
          <a:xfrm>
            <a:off x="5261991" y="414671"/>
            <a:ext cx="3873131" cy="1272086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704FB-B5F1-0CA6-0837-C11C1D6DAC79}"/>
              </a:ext>
            </a:extLst>
          </p:cNvPr>
          <p:cNvSpPr/>
          <p:nvPr/>
        </p:nvSpPr>
        <p:spPr>
          <a:xfrm>
            <a:off x="5262969" y="1687827"/>
            <a:ext cx="3864253" cy="954705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559498-57F6-C47E-A32F-155B347C11D3}"/>
              </a:ext>
            </a:extLst>
          </p:cNvPr>
          <p:cNvSpPr/>
          <p:nvPr/>
        </p:nvSpPr>
        <p:spPr>
          <a:xfrm>
            <a:off x="5263458" y="2638748"/>
            <a:ext cx="3863764" cy="1270522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1C20C-CA59-EAD3-7EE4-E9AF047D8457}"/>
              </a:ext>
            </a:extLst>
          </p:cNvPr>
          <p:cNvSpPr/>
          <p:nvPr/>
        </p:nvSpPr>
        <p:spPr>
          <a:xfrm>
            <a:off x="5271359" y="3911263"/>
            <a:ext cx="3855864" cy="945963"/>
          </a:xfrm>
          <a:prstGeom prst="rect">
            <a:avLst/>
          </a:prstGeom>
          <a:solidFill>
            <a:srgbClr val="0070C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80A1F-C19E-7771-158F-F6F590F10A0F}"/>
              </a:ext>
            </a:extLst>
          </p:cNvPr>
          <p:cNvSpPr/>
          <p:nvPr/>
        </p:nvSpPr>
        <p:spPr>
          <a:xfrm>
            <a:off x="5271359" y="4858650"/>
            <a:ext cx="3855863" cy="636140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2BD106-1B66-76E6-34F0-421AF91935F2}"/>
              </a:ext>
            </a:extLst>
          </p:cNvPr>
          <p:cNvSpPr/>
          <p:nvPr/>
        </p:nvSpPr>
        <p:spPr>
          <a:xfrm>
            <a:off x="5271359" y="5494791"/>
            <a:ext cx="3864252" cy="637562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9A9454-C312-EFF9-859F-21B66E87DE63}"/>
              </a:ext>
            </a:extLst>
          </p:cNvPr>
          <p:cNvSpPr/>
          <p:nvPr/>
        </p:nvSpPr>
        <p:spPr>
          <a:xfrm>
            <a:off x="5271359" y="6132352"/>
            <a:ext cx="3864253" cy="662731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420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B0B66E-2F04-DD51-3460-D7DE14CEDAB5}"/>
              </a:ext>
            </a:extLst>
          </p:cNvPr>
          <p:cNvSpPr txBox="1"/>
          <p:nvPr/>
        </p:nvSpPr>
        <p:spPr>
          <a:xfrm>
            <a:off x="447780" y="43230"/>
            <a:ext cx="6826780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data1 = [(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'Raja'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'TV'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'LG'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'Refrigerator'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'Samsung'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'Oven'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'Philips'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'AC'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'Voltas'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}),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         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'Raghav'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'AC'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'Samsung'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'Washing machine'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'LG'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}),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         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'Ram'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'Grinder'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'Preeti'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'TV'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""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}),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         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'Ramesh'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{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'Refrigerator'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'LG'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'TV'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'Croma'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}),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               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'Rajesh'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None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)]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schema1 = [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'name'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2E0F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'brand'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df1 = spark.createDataFrame(data=data1, schema=schema1)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/>
                <a:ea typeface="+mn-ea"/>
                <a:cs typeface="+mn-cs"/>
              </a:rPr>
              <a:t>display(df1)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BC1BA-D274-1E72-7827-C73644902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80" y="2658595"/>
            <a:ext cx="6053688" cy="41642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559498-57F6-C47E-A32F-155B347C11D3}"/>
              </a:ext>
            </a:extLst>
          </p:cNvPr>
          <p:cNvSpPr/>
          <p:nvPr/>
        </p:nvSpPr>
        <p:spPr>
          <a:xfrm>
            <a:off x="446529" y="3023846"/>
            <a:ext cx="6053688" cy="1346818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3D573-A956-0CD0-1633-9AAFD7669BE6}"/>
              </a:ext>
            </a:extLst>
          </p:cNvPr>
          <p:cNvSpPr/>
          <p:nvPr/>
        </p:nvSpPr>
        <p:spPr>
          <a:xfrm>
            <a:off x="446529" y="4370664"/>
            <a:ext cx="6053688" cy="704675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C704FB-B5F1-0CA6-0837-C11C1D6DAC79}"/>
              </a:ext>
            </a:extLst>
          </p:cNvPr>
          <p:cNvSpPr/>
          <p:nvPr/>
        </p:nvSpPr>
        <p:spPr>
          <a:xfrm>
            <a:off x="446529" y="5075339"/>
            <a:ext cx="6053688" cy="687898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2BD106-1B66-76E6-34F0-421AF91935F2}"/>
              </a:ext>
            </a:extLst>
          </p:cNvPr>
          <p:cNvSpPr/>
          <p:nvPr/>
        </p:nvSpPr>
        <p:spPr>
          <a:xfrm>
            <a:off x="446529" y="5763237"/>
            <a:ext cx="6053688" cy="679508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BD670-C786-CC16-5155-C4BB27F2D615}"/>
              </a:ext>
            </a:extLst>
          </p:cNvPr>
          <p:cNvSpPr/>
          <p:nvPr/>
        </p:nvSpPr>
        <p:spPr>
          <a:xfrm>
            <a:off x="446529" y="6444516"/>
            <a:ext cx="6053688" cy="380414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93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B13DBE-4FBA-D735-697B-3EDB4588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" y="41515"/>
            <a:ext cx="12030999" cy="676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1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0C0CF3-D960-E4FF-E1FC-0B847591C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2" y="52691"/>
            <a:ext cx="11863398" cy="673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6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240</Words>
  <Application>Microsoft Office PowerPoint</Application>
  <PresentationFormat>Widescreen</PresentationFormat>
  <Paragraphs>21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SBOBNG-PTIY/TAD</cp:lastModifiedBy>
  <cp:revision>4</cp:revision>
  <dcterms:created xsi:type="dcterms:W3CDTF">2024-06-15T06:27:30Z</dcterms:created>
  <dcterms:modified xsi:type="dcterms:W3CDTF">2024-06-16T15:12:57Z</dcterms:modified>
</cp:coreProperties>
</file>