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2579-0A87-4B48-BE68-1B501B7B78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A284-4BA8-4E3D-B597-EB5875FDB5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cdn-uploads/Enum-In-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388424" cy="5904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++11 scoped enume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136904" cy="6034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1</cp:revision>
  <dcterms:created xsi:type="dcterms:W3CDTF">2020-10-04T10:41:22Z</dcterms:created>
  <dcterms:modified xsi:type="dcterms:W3CDTF">2020-10-11T02:43:49Z</dcterms:modified>
</cp:coreProperties>
</file>