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E180-24D0-4226-88D4-3A1BFFDC4B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Python – Pandas – Shantha&amp;#39;s AI View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823210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Python Pandas Tutorial - Learn Pandas in Python (Advance)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https://miro.medium.com/max/700/1*RJkNFWWLmXSULf8Gfs5e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980728"/>
            <a:ext cx="8080287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miro.medium.com/max/700/1*4mDRseQDC9NVQ-WDJonEI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21580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miro.medium.com/max/700/1*Cuntjt_RtzMBmQ7_WNJV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992888" cy="44874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BELAGAAVI, KARNATAKA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</cp:lastModifiedBy>
  <cp:revision>3</cp:revision>
  <dcterms:created xsi:type="dcterms:W3CDTF">2022-02-20T16:14:46Z</dcterms:created>
  <dcterms:modified xsi:type="dcterms:W3CDTF">2022-02-20T16:36:16Z</dcterms:modified>
</cp:coreProperties>
</file>