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93" autoAdjust="0"/>
    <p:restoredTop sz="94945" autoAdjust="0"/>
  </p:normalViewPr>
  <p:slideViewPr>
    <p:cSldViewPr>
      <p:cViewPr varScale="1">
        <p:scale>
          <a:sx n="109" d="100"/>
          <a:sy n="109" d="100"/>
        </p:scale>
        <p:origin x="131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180-24D0-4226-88D4-3A1BFFDC4B3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E180-24D0-4226-88D4-3A1BFFDC4B3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0D87-1870-4297-9C01-434F0E2095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Python – Pandas – Shantha&amp;#39;s AI View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8823210" cy="4968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Python Pandas Tutorial - Learn Pandas in Python (Advance) - DataFlai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4" name="Picture 4" descr="https://miro.medium.com/max/700/1*RJkNFWWLmXSULf8Gfs5e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980728"/>
            <a:ext cx="8080287" cy="4536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miro.medium.com/max/700/1*4mDRseQDC9NVQ-WDJonEI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8721580" cy="489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miro.medium.com/max/700/1*Cuntjt_RtzMBmQ7_WNJVg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4744"/>
            <a:ext cx="7992888" cy="44874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BELAGAAVI, KARNATAKA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</dc:creator>
  <cp:lastModifiedBy>Gururajan Narasimhan</cp:lastModifiedBy>
  <cp:revision>4</cp:revision>
  <dcterms:created xsi:type="dcterms:W3CDTF">2022-02-20T16:14:46Z</dcterms:created>
  <dcterms:modified xsi:type="dcterms:W3CDTF">2023-07-16T13:48:27Z</dcterms:modified>
</cp:coreProperties>
</file>