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07" autoAdjust="0"/>
  </p:normalViewPr>
  <p:slideViewPr>
    <p:cSldViewPr>
      <p:cViewPr varScale="1">
        <p:scale>
          <a:sx n="86" d="100"/>
          <a:sy n="86" d="100"/>
        </p:scale>
        <p:origin x="-159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850E-1CE3-436A-807B-20F398E8B962}" type="datetimeFigureOut">
              <a:rPr lang="en-US" smtClean="0"/>
              <a:pPr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01B00-A75E-4F52-BD83-D0666B99B2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4544" y="0"/>
            <a:ext cx="993710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4</cp:revision>
  <dcterms:created xsi:type="dcterms:W3CDTF">2020-11-25T02:29:03Z</dcterms:created>
  <dcterms:modified xsi:type="dcterms:W3CDTF">2020-11-25T02:34:14Z</dcterms:modified>
</cp:coreProperties>
</file>