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F43F-D377-41FE-8EB0-5755EBDA7A5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6F52-968D-4EAA-A955-17AAAFD72A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module, package, library, framework and an application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925144"/>
          </a:xfrm>
        </p:spPr>
        <p:txBody>
          <a:bodyPr>
            <a:noAutofit/>
          </a:bodyPr>
          <a:lstStyle/>
          <a:p>
            <a:r>
              <a:rPr lang="en-US" sz="2400" dirty="0" smtClean="0"/>
              <a:t>Module is a file which contains various Python functions and global variables. It is simply just .</a:t>
            </a:r>
            <a:r>
              <a:rPr lang="en-US" sz="2400" dirty="0" err="1" smtClean="0"/>
              <a:t>py</a:t>
            </a:r>
            <a:r>
              <a:rPr lang="en-US" sz="2400" dirty="0" smtClean="0"/>
              <a:t> extension file which has python executable code.</a:t>
            </a:r>
          </a:p>
          <a:p>
            <a:r>
              <a:rPr lang="en-US" sz="2400" dirty="0" smtClean="0"/>
              <a:t>Package is a collection of modules. It must contain an init.py file as a flag so that the python interpreter processes it as such. The init.py could be an empty file without causing issues.</a:t>
            </a:r>
          </a:p>
          <a:p>
            <a:r>
              <a:rPr lang="en-US" sz="2400" dirty="0" smtClean="0"/>
              <a:t>Library is a collection of packages.</a:t>
            </a:r>
          </a:p>
          <a:p>
            <a:r>
              <a:rPr lang="en-US" sz="2400" dirty="0" smtClean="0"/>
              <a:t>Framework is a collection of libraries. This is the architecture of the program</a:t>
            </a:r>
          </a:p>
          <a:p>
            <a:r>
              <a:rPr lang="en-US" sz="2400" dirty="0" smtClean="0"/>
              <a:t>Application is an application that uses all of the above to create a product or service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 Module Structure in Python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352928" cy="6203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115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What is a module, package, library, framework and an application ?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2021-06-04T07:18:39Z</dcterms:created>
  <dcterms:modified xsi:type="dcterms:W3CDTF">2021-06-07T03:35:54Z</dcterms:modified>
</cp:coreProperties>
</file>