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32CB-D33B-9B4B-B30F-A7E02C795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ABCE-68B2-F348-9061-46C4056CA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C805-A9D4-0340-9B43-7FE2489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2C73-E785-AE42-B49A-13D2375A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3FE0-F038-4E4D-9DF1-30D33817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5D6-11B9-B54A-ABC4-850B414E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CF8B-050E-D34C-BCBF-303A63D1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5B2E-609E-5744-ABDB-4457F5F0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9B79-1E5A-704F-BACD-D9B0FD3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95DC-E4CA-4E46-A25A-F667985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4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1EA77-BE49-5843-91A9-4344116F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2E19-8678-D346-AFD6-A8779AE5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E4E8-2E0B-184F-83ED-277B4245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AD44-C7C0-A64B-BB9F-338B92F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C948-9483-A74B-8E5F-C04ABE1E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E6A4-B577-264F-A35E-A836846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2640-2756-0940-81EC-F32C4019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5549-A2E3-0B47-899E-F8869DF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4769-80D2-1444-AEB8-B80531E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6284-A3B2-0E47-B108-C1B3EF98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A3B-3201-8140-809F-7DD1D66F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0553-97B0-D448-A788-5726D64E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188A-FC1F-5440-B1A1-3D1228FD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232B-2383-6E43-9170-C8F6B5B5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18F0-FF45-E341-9539-208C3E10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A3C4-AC24-1A44-AA57-14D4124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A5CA-6330-5B46-8BBE-9D6A9127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13F7-087B-E640-B543-33B317A0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7CAD-248A-AA44-BEE5-7DFB562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B1E2-C2AA-E04E-8044-BB92C548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EA0D-ACA3-F249-8420-FCDE5AC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C2E0-5BE5-E74B-9F23-47371583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AC18-E89E-F046-AB2D-CA78C035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8FA4-9E1B-644D-A8F7-484EFFE6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E0FD9-CD35-3543-A16E-46538FCA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578EB-78C7-F145-A996-B1635D377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32E93-A107-624A-99F5-C7C17105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B02A7-475F-5A42-B146-2A48DBB8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554D5-8475-7640-B40D-4842FB4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417-6B49-C748-ACCA-89C5524E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8ACDF-EE72-7F48-9D73-82F648DD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0CB0-C257-1949-A422-21061339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F9DC4-6660-3D41-891C-847896B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FE39-39B0-6A4C-ADF2-C5FC10A3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C5C52-FEAF-B347-B910-F63F6286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D3A8-8068-0A48-A55A-E7A2F11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006-CB03-AE40-A554-B3252219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70BC-43DC-C74B-AFE6-D9467A25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7E4E-AA3D-0345-99D7-28F1DC8F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A770-BA13-3849-A9F4-4F17B49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AD51-8DE6-BA41-983C-B72E9248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E2675-A9B3-6847-A35E-F6F807FC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17B-3328-B840-94DE-40B549E9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DC65C-81E1-3148-B99C-26D85A473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A854-69DB-EF4D-AE48-3CDB6D79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F99FF-4122-F240-BBDC-9EDEDB5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8F9EF-1E0D-AF49-BA4F-A4C31D45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9987-B513-734D-94C8-C38404FF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978DD-2740-CF49-94F8-140C57E0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7E6C-45EB-9942-A3EF-B21F8BCD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BCBA-5CCA-6648-B799-E28223F2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4558-5AFF-764C-824B-2EEA58F8171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D06B-58EE-8A45-ABD7-20FACC33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FB56-91C7-004C-83D5-C4955D7B3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01F0-6A2F-0649-A5AE-B9E248F1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4BB-0815-4F4F-953F-18D0CA3B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19396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level Inheritance In Java - Tutorial &amp; Examples">
            <a:extLst>
              <a:ext uri="{FF2B5EF4-FFF2-40B4-BE49-F238E27FC236}">
                <a16:creationId xmlns:a16="http://schemas.microsoft.com/office/drawing/2014/main" id="{C5FFF492-ECE1-0A48-B477-49939565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946150"/>
            <a:ext cx="110363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heritance in Java - Javatpoint">
            <a:extLst>
              <a:ext uri="{FF2B5EF4-FFF2-40B4-BE49-F238E27FC236}">
                <a16:creationId xmlns:a16="http://schemas.microsoft.com/office/drawing/2014/main" id="{C8E0BB84-76B1-6D4A-A65B-F40E888E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2" y="259493"/>
            <a:ext cx="10762736" cy="62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8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Types of inheritance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2</cp:revision>
  <dcterms:created xsi:type="dcterms:W3CDTF">2021-01-18T01:48:47Z</dcterms:created>
  <dcterms:modified xsi:type="dcterms:W3CDTF">2021-01-18T04:03:31Z</dcterms:modified>
</cp:coreProperties>
</file>