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33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9AEC-5968-4AAE-A627-49CF1ECDBAEC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5C20-C2F9-43C6-A14D-BEBFCEF94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9AEC-5968-4AAE-A627-49CF1ECDBAEC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5C20-C2F9-43C6-A14D-BEBFCEF94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9AEC-5968-4AAE-A627-49CF1ECDBAEC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5C20-C2F9-43C6-A14D-BEBFCEF94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9AEC-5968-4AAE-A627-49CF1ECDBAEC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5C20-C2F9-43C6-A14D-BEBFCEF94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9AEC-5968-4AAE-A627-49CF1ECDBAEC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5C20-C2F9-43C6-A14D-BEBFCEF94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9AEC-5968-4AAE-A627-49CF1ECDBAEC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5C20-C2F9-43C6-A14D-BEBFCEF94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9AEC-5968-4AAE-A627-49CF1ECDBAEC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5C20-C2F9-43C6-A14D-BEBFCEF94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9AEC-5968-4AAE-A627-49CF1ECDBAEC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5C20-C2F9-43C6-A14D-BEBFCEF94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9AEC-5968-4AAE-A627-49CF1ECDBAEC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5C20-C2F9-43C6-A14D-BEBFCEF94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9AEC-5968-4AAE-A627-49CF1ECDBAEC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5C20-C2F9-43C6-A14D-BEBFCEF94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9AEC-5968-4AAE-A627-49CF1ECDBAEC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5C20-C2F9-43C6-A14D-BEBFCEF94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59AEC-5968-4AAE-A627-49CF1ECDBAEC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F5C20-C2F9-43C6-A14D-BEBFCEF94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Multithreading and Multiprocessing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Program, process and thread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A </a:t>
            </a:r>
            <a:r>
              <a:rPr lang="en-US" b="1" dirty="0"/>
              <a:t>program</a:t>
            </a:r>
            <a:r>
              <a:rPr lang="en-US" dirty="0"/>
              <a:t> is an executable file which consists of a set of instructions to perform some task and is usually stored on the disk of your computer.</a:t>
            </a:r>
          </a:p>
          <a:p>
            <a:pPr fontAlgn="base"/>
            <a:r>
              <a:rPr lang="en-US" dirty="0"/>
              <a:t>A </a:t>
            </a:r>
            <a:r>
              <a:rPr lang="en-US" b="1" dirty="0"/>
              <a:t>process</a:t>
            </a:r>
            <a:r>
              <a:rPr lang="en-US" dirty="0"/>
              <a:t> is what we call a program that has been loaded into memory along with all the resources it needs to operate. It has its own memory space.</a:t>
            </a:r>
          </a:p>
          <a:p>
            <a:pPr fontAlgn="base"/>
            <a:r>
              <a:rPr lang="en-US" dirty="0"/>
              <a:t>A </a:t>
            </a:r>
            <a:r>
              <a:rPr lang="en-US" b="1" dirty="0"/>
              <a:t>thread</a:t>
            </a:r>
            <a:r>
              <a:rPr lang="en-US" dirty="0"/>
              <a:t> is the unit of execution within a process. A process can have multiple threads running as a part of it, where each thread uses the process’s memory space and shares it with other threads.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Program, process and thread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b="1" dirty="0"/>
              <a:t>Multithreading</a:t>
            </a:r>
            <a:r>
              <a:rPr lang="en-US" dirty="0"/>
              <a:t> is a technique where multiple threads are spawned by a process to do different tasks, at about the same time, just one after the other. </a:t>
            </a:r>
          </a:p>
          <a:p>
            <a:pPr fontAlgn="base"/>
            <a:r>
              <a:rPr lang="en-US" dirty="0"/>
              <a:t>This gives you the illusion that the threads are running in parallel, but they are actually run in a concurrent manner. In Python, the Global Interpreter Lock (GIL) prevents the threads from running simultaneously.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Program, process and thread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b="1" dirty="0"/>
              <a:t>Multiprocessing</a:t>
            </a:r>
            <a:r>
              <a:rPr lang="en-US" dirty="0"/>
              <a:t> is a technique where parallelism in its truest form is achieved. Multiple processes are run across multiple CPU cores, which do not share the resources among them. </a:t>
            </a:r>
          </a:p>
          <a:p>
            <a:pPr fontAlgn="base"/>
            <a:r>
              <a:rPr lang="en-US" dirty="0"/>
              <a:t>Each process can have many threads running in its own memory space. In Python, each process has its own instance of Python interpreter doing the job of executing the instructions.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fference Between Multicore and Multiprocessor - Comparison Summary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8640"/>
            <a:ext cx="8388424" cy="61206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Difference Between Multicore and Multiprocess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024" y="548680"/>
            <a:ext cx="8784976" cy="59207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5484</TotalTime>
  <Words>249</Words>
  <Application>Microsoft Office PowerPoint</Application>
  <PresentationFormat>On-screen Show (4:3)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Multithreading and Multiprocessing</vt:lpstr>
      <vt:lpstr>Program, process and thread </vt:lpstr>
      <vt:lpstr>Program, process and thread </vt:lpstr>
      <vt:lpstr>Program, process and thread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Gururajan</dc:creator>
  <cp:lastModifiedBy>Gururajan Narasimhan</cp:lastModifiedBy>
  <cp:revision>2</cp:revision>
  <dcterms:created xsi:type="dcterms:W3CDTF">2021-06-29T09:26:40Z</dcterms:created>
  <dcterms:modified xsi:type="dcterms:W3CDTF">2022-08-30T04:48:38Z</dcterms:modified>
</cp:coreProperties>
</file>