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EDB-8352-DD40-4309-872BB5DE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F8BE-E7D7-7589-BD24-7F798969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33E7-B948-5E31-52AD-81299B7D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2EB1-BCB1-4382-69EF-6C4320FF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378E-21C0-19FC-9FBD-E24C20E6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9E2-50DB-30CF-91D3-72CDB165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5104-F38E-0B06-B371-9702A511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2424-805A-CAA2-FA01-B4C7049D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5130-5290-0673-0323-6DEEFFBD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1F37-6528-090A-0318-56E5588E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6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FA2AD-A8B5-9C66-57D7-CADF93E5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92D6E-A4A8-10CE-D0B9-06771F70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26E6-8349-8C9A-0862-7FDECE7E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48EB-4140-7DD7-DD84-6C89B800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A941-3857-095A-90FA-E02E13C6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340-DBE7-5803-0CAC-E486CE00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AE97-646D-3E7F-57BC-5C6DC919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EA4F-C63C-947F-9EDF-26F1126E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FC9C-6F11-C09F-4D60-07200B35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E745-BB32-C134-23D8-67118BC0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DE98-24AC-2842-A8C9-0516D3D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D555-6A31-FF28-DD3B-7486E107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B949-C716-9C07-CAC2-0F6F9276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FD8B-0B1A-9E5B-AB67-CC0A03CC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19A-22BE-C709-E1BE-CF5CE161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05FA-1CF7-EF22-CBE5-1BE459FE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F11E-FC0D-8D57-7DE4-22CBA15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4088-E144-752F-1402-9963F623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38BB-0D4B-7A2C-3DEA-94F8023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B15BE-264D-C93B-B09C-DBA1DEC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6C56-5E00-D637-3BEF-31753ED7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A24D-6EFA-08B1-242D-1D36D051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B5D4-3F42-7BEA-1859-52290B4A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6D89-026B-6867-35CF-E5FE1038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8C4A5-2D63-79E0-0879-1E2217656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3603A-B25F-9EBF-2BFF-74A43E2B3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B09E5-5230-2E48-5DCC-D37CF98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2404D-ED73-EDB5-797B-F537A80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765FE-B568-E68E-FA90-D07A3FA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3CD8-B897-AA17-7327-CA3F888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3DC4E-FBD8-C0A6-81E5-F99F9D9B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CFE36-376E-EF6E-1437-5A5F0E6A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43951-2B68-8D72-F33B-7684050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E39E7-FE87-0FF6-9B17-55091933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FB0AC-038B-9A9F-D7F0-366A121A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7254-4F2D-77A2-9B35-93BC032D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D5-4D73-BACA-F06F-AC738923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3C1E-75CE-B473-7669-99ADF530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6EBB-3285-EBF7-1AF7-CA9F9747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4AA9-D61F-912B-A845-DB40292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FB65-7B0B-43C3-CD12-A154BAC1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C74-0BA9-AC44-05D8-B6A82994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391D-3532-DFE3-D6E4-2830E08B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BB8D-9F63-95B1-96CA-7F2830B0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5C54-236B-3C7C-1127-9F7866586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88AE-84E8-4932-8937-C6271AB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3F094-31E1-2D07-D610-5E5855E3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F1E3-AD1B-7D49-A5A6-7F1D345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594F6-38FB-D91D-E3B9-465CEB07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3C42-2590-4D1A-96BC-62189B27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45CA-7D61-CE75-82F2-7AB72F63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BC6E-CCE9-41AF-8C67-22E8F737D507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E03-2498-F2E6-5884-73DAC1F98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8AFB-22D1-AC16-C459-575C1E84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2453-A882-9403-44FE-B041305B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/>
          <a:lstStyle/>
          <a:p>
            <a:r>
              <a:rPr lang="en-US" dirty="0"/>
              <a:t>What is a decorator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EABA-D1FC-86A1-E82D-E5E031CF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207620"/>
          </a:xfrm>
        </p:spPr>
        <p:txBody>
          <a:bodyPr>
            <a:normAutofit/>
          </a:bodyPr>
          <a:lstStyle/>
          <a:p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Decorator is a function that provides a wrapper around another function. This way you can add additional  functionality to an already existing code.</a:t>
            </a:r>
          </a:p>
          <a:p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decorator is a design pattern in Python through which a user can add additional functionality to an existing object without modifying its underlying structure. Decorators are called before the definition of a function you want to decorate.</a:t>
            </a:r>
          </a:p>
          <a:p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simplistically we can say decorators are functions which modify the functionality of other functions. They make the code more concise and pythonic. </a:t>
            </a:r>
          </a:p>
          <a:p>
            <a:endParaRPr lang="en-US" sz="32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sz="32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E9DE44-ABE7-DC99-ED6A-B86B3C85E091}"/>
              </a:ext>
            </a:extLst>
          </p:cNvPr>
          <p:cNvSpPr/>
          <p:nvPr/>
        </p:nvSpPr>
        <p:spPr>
          <a:xfrm>
            <a:off x="1148316" y="4508159"/>
            <a:ext cx="3285461" cy="131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Client code</a:t>
            </a:r>
          </a:p>
          <a:p>
            <a:pPr algn="ctr"/>
            <a:r>
              <a:rPr lang="en-US" dirty="0"/>
              <a:t>      </a:t>
            </a:r>
            <a:r>
              <a:rPr lang="en-US" dirty="0" err="1"/>
              <a:t>function_one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6670F-6420-97F6-3378-CEC1DB531EF7}"/>
              </a:ext>
            </a:extLst>
          </p:cNvPr>
          <p:cNvSpPr txBox="1"/>
          <p:nvPr/>
        </p:nvSpPr>
        <p:spPr>
          <a:xfrm>
            <a:off x="1148316" y="1190847"/>
            <a:ext cx="3994299" cy="20313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This is the decorated function</a:t>
            </a:r>
          </a:p>
          <a:p>
            <a:r>
              <a:rPr lang="en-US" dirty="0"/>
              <a:t>@decorator_function</a:t>
            </a:r>
          </a:p>
          <a:p>
            <a:r>
              <a:rPr lang="en-US" dirty="0"/>
              <a:t>def </a:t>
            </a:r>
            <a:r>
              <a:rPr lang="en-US" dirty="0" err="1"/>
              <a:t>function_one</a:t>
            </a:r>
            <a:r>
              <a:rPr lang="en-US" dirty="0"/>
              <a:t>():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print(“This function needs </a:t>
            </a:r>
            <a:br>
              <a:rPr lang="en-US" dirty="0"/>
            </a:br>
            <a:r>
              <a:rPr lang="en-US" dirty="0"/>
              <a:t>                 to be decorated”)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FB7B5-2EC9-2E6C-9E2F-48553E0AD252}"/>
              </a:ext>
            </a:extLst>
          </p:cNvPr>
          <p:cNvSpPr txBox="1"/>
          <p:nvPr/>
        </p:nvSpPr>
        <p:spPr>
          <a:xfrm>
            <a:off x="7049386" y="1190847"/>
            <a:ext cx="4774019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This is the decorator function</a:t>
            </a:r>
          </a:p>
          <a:p>
            <a:r>
              <a:rPr lang="en-US" dirty="0"/>
              <a:t>def </a:t>
            </a:r>
            <a:r>
              <a:rPr lang="en-US" dirty="0" err="1"/>
              <a:t>decorator_function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print(“This is the decorator function”)</a:t>
            </a:r>
          </a:p>
          <a:p>
            <a:r>
              <a:rPr lang="en-US" dirty="0"/>
              <a:t>      print(“This function does some decoration”)</a:t>
            </a:r>
          </a:p>
          <a:p>
            <a:r>
              <a:rPr lang="en-US" dirty="0"/>
              <a:t>      return </a:t>
            </a:r>
            <a:r>
              <a:rPr lang="en-US" dirty="0" err="1"/>
              <a:t>func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56E21B-AD7F-DF6E-38C4-9F984375C09D}"/>
              </a:ext>
            </a:extLst>
          </p:cNvPr>
          <p:cNvCxnSpPr>
            <a:cxnSpLocks/>
          </p:cNvCxnSpPr>
          <p:nvPr/>
        </p:nvCxnSpPr>
        <p:spPr>
          <a:xfrm flipV="1">
            <a:off x="1977656" y="3222172"/>
            <a:ext cx="0" cy="12859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3B0BE0-154F-7170-4D86-725E0CEDB11F}"/>
              </a:ext>
            </a:extLst>
          </p:cNvPr>
          <p:cNvCxnSpPr>
            <a:cxnSpLocks/>
          </p:cNvCxnSpPr>
          <p:nvPr/>
        </p:nvCxnSpPr>
        <p:spPr>
          <a:xfrm>
            <a:off x="5142615" y="1701209"/>
            <a:ext cx="19067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0EF794-7D79-5A68-1679-E4C5ACA136CC}"/>
              </a:ext>
            </a:extLst>
          </p:cNvPr>
          <p:cNvCxnSpPr/>
          <p:nvPr/>
        </p:nvCxnSpPr>
        <p:spPr>
          <a:xfrm flipH="1">
            <a:off x="5142615" y="2200940"/>
            <a:ext cx="19067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9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168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What is a decorator</vt:lpstr>
      <vt:lpstr>PowerPoint Presentation</vt:lpstr>
    </vt:vector>
  </TitlesOfParts>
  <Company>BELAGAAVI, KARNATAKA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decorator</dc:title>
  <dc:creator>Gururajan Narasimhan</dc:creator>
  <cp:lastModifiedBy>Gururajan Narasimhan</cp:lastModifiedBy>
  <cp:revision>4</cp:revision>
  <dcterms:created xsi:type="dcterms:W3CDTF">2022-08-24T02:37:06Z</dcterms:created>
  <dcterms:modified xsi:type="dcterms:W3CDTF">2022-08-27T10:32:25Z</dcterms:modified>
</cp:coreProperties>
</file>