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F620-63F2-41EB-B929-45A88CD26029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60EF-35B9-4F57-BF64-7484F5A921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hat Is Data Science Definition | Learn Why Data Science Is Importa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76672"/>
            <a:ext cx="5904656" cy="5731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is a Data Scientist? Who should take up Data Science? | Springboard 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8160907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Data Science Process. A Visual Guide to Standard Procedures… | by  Chanin Nantasenamat | Towards Data Sci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449563" cy="6309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Science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Gururajan</dc:creator>
  <cp:lastModifiedBy>Gururajan</cp:lastModifiedBy>
  <cp:revision>1</cp:revision>
  <dcterms:created xsi:type="dcterms:W3CDTF">2021-01-27T03:28:48Z</dcterms:created>
  <dcterms:modified xsi:type="dcterms:W3CDTF">2021-01-27T03:37:58Z</dcterms:modified>
</cp:coreProperties>
</file>