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C88F-68F8-4BB5-BD26-2AAA6E06D4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8A36-4183-4FDC-B07D-E0B666478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Skewness</a:t>
            </a:r>
            <a:r>
              <a:rPr lang="en-IN" dirty="0" smtClean="0"/>
              <a:t> and Kurtosis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kurtosis mea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kurtosis mea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59733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 result for standard normal distribution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0479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left and right side of the distribution are mirror images of each other</a:t>
            </a:r>
          </a:p>
          <a:p>
            <a:r>
              <a:rPr lang="en-IN" dirty="0" smtClean="0"/>
              <a:t>It is </a:t>
            </a:r>
            <a:r>
              <a:rPr lang="en-IN" dirty="0" err="1" smtClean="0"/>
              <a:t>uni</a:t>
            </a:r>
            <a:r>
              <a:rPr lang="en-IN" dirty="0" smtClean="0"/>
              <a:t>-modal</a:t>
            </a:r>
          </a:p>
          <a:p>
            <a:r>
              <a:rPr lang="en-IN" dirty="0" smtClean="0"/>
              <a:t>Here, mean = median = mode</a:t>
            </a:r>
          </a:p>
          <a:p>
            <a:r>
              <a:rPr lang="en-IN" b="1" dirty="0" smtClean="0"/>
              <a:t>68.27 % of data are 1 std away, 95.5 % data are 2 std away and 99.73 % of data are 3 std away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Skewness</a:t>
            </a:r>
            <a:r>
              <a:rPr lang="en-US" dirty="0"/>
              <a:t> is a measure of asymmetry of a distribution. Another measure that describes the shape of a distribution is </a:t>
            </a:r>
            <a:r>
              <a:rPr lang="en-US" dirty="0" smtClean="0"/>
              <a:t>kurtosis</a:t>
            </a:r>
            <a:endParaRPr lang="en-US" dirty="0"/>
          </a:p>
          <a:p>
            <a:r>
              <a:rPr lang="en-US" dirty="0"/>
              <a:t>In a normal distribution, the </a:t>
            </a:r>
            <a:r>
              <a:rPr lang="en-US" dirty="0" smtClean="0"/>
              <a:t>mean divides </a:t>
            </a:r>
            <a:r>
              <a:rPr lang="en-US" dirty="0"/>
              <a:t>the curve symmetrically into two equal parts at </a:t>
            </a:r>
            <a:r>
              <a:rPr lang="en-US" dirty="0" smtClean="0"/>
              <a:t>the median</a:t>
            </a:r>
            <a:r>
              <a:rPr lang="en-US" dirty="0"/>
              <a:t> </a:t>
            </a:r>
            <a:r>
              <a:rPr lang="en-US" dirty="0" smtClean="0"/>
              <a:t>and </a:t>
            </a:r>
            <a:r>
              <a:rPr lang="en-US" dirty="0"/>
              <a:t>the value of </a:t>
            </a:r>
            <a:r>
              <a:rPr lang="en-US" dirty="0" err="1"/>
              <a:t>skewness</a:t>
            </a:r>
            <a:r>
              <a:rPr lang="en-US" dirty="0"/>
              <a:t> is zero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distribution is asymmetrical the tail of the distribution is skewed to one side-to the right or to the left.</a:t>
            </a:r>
          </a:p>
          <a:p>
            <a:r>
              <a:rPr lang="en-US" dirty="0" smtClean="0"/>
              <a:t>When the value of the </a:t>
            </a:r>
            <a:r>
              <a:rPr lang="en-US" dirty="0" err="1" smtClean="0"/>
              <a:t>skewness</a:t>
            </a:r>
            <a:r>
              <a:rPr lang="en-US" dirty="0" smtClean="0"/>
              <a:t> is negative, the tail of the distribution is longer towards the left hand side of the curve.</a:t>
            </a:r>
          </a:p>
          <a:p>
            <a:r>
              <a:rPr lang="en-US" dirty="0" smtClean="0"/>
              <a:t>When the value of the </a:t>
            </a:r>
            <a:r>
              <a:rPr lang="en-US" dirty="0" err="1" smtClean="0"/>
              <a:t>skewness</a:t>
            </a:r>
            <a:r>
              <a:rPr lang="en-US" dirty="0" smtClean="0"/>
              <a:t> is positive, the tail of the distribution is longer towards the right hand side of the curve.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ewn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144000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Kurtosis is one of the two measures that quantify shape of </a:t>
            </a:r>
            <a:r>
              <a:rPr lang="en-US" dirty="0" err="1"/>
              <a:t>of</a:t>
            </a:r>
            <a:r>
              <a:rPr lang="en-US" dirty="0"/>
              <a:t> a distribution. The another measure </a:t>
            </a:r>
            <a:r>
              <a:rPr lang="en-US" dirty="0" smtClean="0"/>
              <a:t>is </a:t>
            </a:r>
            <a:r>
              <a:rPr lang="en-US" dirty="0" err="1" smtClean="0"/>
              <a:t>skewness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Kurtosis describes the </a:t>
            </a:r>
            <a:r>
              <a:rPr lang="en-US" dirty="0" err="1"/>
              <a:t>peakedness</a:t>
            </a:r>
            <a:r>
              <a:rPr lang="en-US" dirty="0"/>
              <a:t> of the distribution.</a:t>
            </a:r>
          </a:p>
          <a:p>
            <a:r>
              <a:rPr lang="en-US" dirty="0"/>
              <a:t>If the distribution is tall and thin it is called a leptokurtic distribution. Values in a </a:t>
            </a:r>
            <a:r>
              <a:rPr lang="en-US" b="1" dirty="0"/>
              <a:t>leptokurtic distribution</a:t>
            </a:r>
            <a:r>
              <a:rPr lang="en-US" dirty="0"/>
              <a:t> are near the mean or at the extremes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flat distribution where the values are moderately spread out (i.e., unlike leptokurtic) is called </a:t>
            </a:r>
            <a:r>
              <a:rPr lang="en-US" b="1" dirty="0" err="1" smtClean="0"/>
              <a:t>platykurtic</a:t>
            </a:r>
            <a:r>
              <a:rPr lang="en-US" b="1" dirty="0" smtClean="0"/>
              <a:t>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distribution whose shape is in between a leptokurtic distribution and a </a:t>
            </a:r>
            <a:r>
              <a:rPr lang="en-US" dirty="0" err="1" smtClean="0"/>
              <a:t>platykurtic</a:t>
            </a:r>
            <a:r>
              <a:rPr lang="en-US" dirty="0" smtClean="0"/>
              <a:t> distribution is called a </a:t>
            </a:r>
            <a:r>
              <a:rPr lang="en-US" b="1" dirty="0" err="1" smtClean="0"/>
              <a:t>mesokurtic</a:t>
            </a:r>
            <a:r>
              <a:rPr lang="en-US" b="1" dirty="0" smtClean="0"/>
              <a:t> distribution</a:t>
            </a:r>
            <a:r>
              <a:rPr lang="en-US" dirty="0" smtClean="0"/>
              <a:t>. A </a:t>
            </a:r>
            <a:r>
              <a:rPr lang="en-US" dirty="0" err="1" smtClean="0"/>
              <a:t>mesokurtic</a:t>
            </a:r>
            <a:r>
              <a:rPr lang="en-US" dirty="0" smtClean="0"/>
              <a:t> distribution looks more close to a normal distribution.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calculate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pandas </a:t>
            </a:r>
            <a:r>
              <a:rPr lang="en-US" dirty="0" err="1"/>
              <a:t>DataFrame</a:t>
            </a:r>
            <a:r>
              <a:rPr lang="en-US" dirty="0"/>
              <a:t> has a computing method </a:t>
            </a:r>
            <a:r>
              <a:rPr lang="en-US" b="1" dirty="0"/>
              <a:t>kurtosis()</a:t>
            </a:r>
            <a:r>
              <a:rPr lang="en-US" dirty="0"/>
              <a:t> which computes the kurtosis for a set of values across a specific axis (i.e., a row or a column).</a:t>
            </a:r>
          </a:p>
          <a:p>
            <a:r>
              <a:rPr lang="en-US" dirty="0"/>
              <a:t>The pandas library function </a:t>
            </a:r>
            <a:r>
              <a:rPr lang="en-US" b="1" dirty="0"/>
              <a:t>kurtosis() </a:t>
            </a:r>
            <a:r>
              <a:rPr lang="en-US" dirty="0"/>
              <a:t>computes the </a:t>
            </a:r>
            <a:r>
              <a:rPr lang="en-US" b="1" dirty="0"/>
              <a:t>Fisher's Kurtosis</a:t>
            </a:r>
            <a:r>
              <a:rPr lang="en-US" dirty="0"/>
              <a:t> which is obtained by subtracting the </a:t>
            </a:r>
            <a:r>
              <a:rPr lang="en-US" b="1" dirty="0"/>
              <a:t>Pearson's Kurtosis</a:t>
            </a:r>
            <a:r>
              <a:rPr lang="en-US" dirty="0"/>
              <a:t> by three. </a:t>
            </a:r>
            <a:endParaRPr lang="en-US" dirty="0" smtClean="0"/>
          </a:p>
          <a:p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b="1" dirty="0"/>
              <a:t>Fisher's Kurtosis</a:t>
            </a:r>
            <a:r>
              <a:rPr lang="en-US" dirty="0"/>
              <a:t>, definition a normal distribution has a kurtosis of 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232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Skewness and Kurtosis</vt:lpstr>
      <vt:lpstr>Slide 2</vt:lpstr>
      <vt:lpstr>Standard normal distribution</vt:lpstr>
      <vt:lpstr>What is skewness</vt:lpstr>
      <vt:lpstr>What is skewness</vt:lpstr>
      <vt:lpstr>Slide 6</vt:lpstr>
      <vt:lpstr>Kurtosis</vt:lpstr>
      <vt:lpstr>Slide 8</vt:lpstr>
      <vt:lpstr>How to calculate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Skewness</dc:title>
  <dc:creator>Gururajan</dc:creator>
  <cp:lastModifiedBy>Gururajan</cp:lastModifiedBy>
  <cp:revision>6</cp:revision>
  <dcterms:created xsi:type="dcterms:W3CDTF">2020-02-17T01:09:38Z</dcterms:created>
  <dcterms:modified xsi:type="dcterms:W3CDTF">2020-05-20T13:48:27Z</dcterms:modified>
</cp:coreProperties>
</file>